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9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97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0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0"/>
  </p:notesMasterIdLst>
  <p:sldIdLst>
    <p:sldId id="291" r:id="rId2"/>
    <p:sldId id="338" r:id="rId3"/>
    <p:sldId id="339" r:id="rId4"/>
    <p:sldId id="290" r:id="rId5"/>
    <p:sldId id="341" r:id="rId6"/>
    <p:sldId id="343" r:id="rId7"/>
    <p:sldId id="344" r:id="rId8"/>
    <p:sldId id="345" r:id="rId9"/>
    <p:sldId id="346" r:id="rId10"/>
    <p:sldId id="347" r:id="rId11"/>
    <p:sldId id="348" r:id="rId12"/>
    <p:sldId id="349" r:id="rId13"/>
    <p:sldId id="350" r:id="rId14"/>
    <p:sldId id="351" r:id="rId15"/>
    <p:sldId id="352" r:id="rId16"/>
    <p:sldId id="353" r:id="rId17"/>
    <p:sldId id="354" r:id="rId18"/>
    <p:sldId id="355" r:id="rId19"/>
    <p:sldId id="340" r:id="rId20"/>
    <p:sldId id="258" r:id="rId21"/>
    <p:sldId id="284" r:id="rId22"/>
    <p:sldId id="285" r:id="rId23"/>
    <p:sldId id="286" r:id="rId24"/>
    <p:sldId id="300" r:id="rId25"/>
    <p:sldId id="301" r:id="rId26"/>
    <p:sldId id="283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9" r:id="rId36"/>
    <p:sldId id="287" r:id="rId37"/>
    <p:sldId id="288" r:id="rId38"/>
    <p:sldId id="271" r:id="rId39"/>
    <p:sldId id="273" r:id="rId40"/>
    <p:sldId id="274" r:id="rId41"/>
    <p:sldId id="275" r:id="rId42"/>
    <p:sldId id="276" r:id="rId43"/>
    <p:sldId id="302" r:id="rId44"/>
    <p:sldId id="303" r:id="rId45"/>
    <p:sldId id="304" r:id="rId46"/>
    <p:sldId id="334" r:id="rId47"/>
    <p:sldId id="332" r:id="rId48"/>
    <p:sldId id="306" r:id="rId49"/>
    <p:sldId id="307" r:id="rId50"/>
    <p:sldId id="308" r:id="rId51"/>
    <p:sldId id="309" r:id="rId52"/>
    <p:sldId id="335" r:id="rId53"/>
    <p:sldId id="310" r:id="rId54"/>
    <p:sldId id="311" r:id="rId55"/>
    <p:sldId id="312" r:id="rId56"/>
    <p:sldId id="313" r:id="rId57"/>
    <p:sldId id="318" r:id="rId58"/>
    <p:sldId id="319" r:id="rId59"/>
    <p:sldId id="320" r:id="rId60"/>
    <p:sldId id="321" r:id="rId61"/>
    <p:sldId id="333" r:id="rId62"/>
    <p:sldId id="322" r:id="rId63"/>
    <p:sldId id="323" r:id="rId64"/>
    <p:sldId id="324" r:id="rId65"/>
    <p:sldId id="325" r:id="rId66"/>
    <p:sldId id="326" r:id="rId67"/>
    <p:sldId id="327" r:id="rId68"/>
    <p:sldId id="336" r:id="rId69"/>
    <p:sldId id="328" r:id="rId70"/>
    <p:sldId id="329" r:id="rId71"/>
    <p:sldId id="330" r:id="rId72"/>
    <p:sldId id="358" r:id="rId73"/>
    <p:sldId id="359" r:id="rId74"/>
    <p:sldId id="360" r:id="rId75"/>
    <p:sldId id="361" r:id="rId76"/>
    <p:sldId id="362" r:id="rId77"/>
    <p:sldId id="363" r:id="rId78"/>
    <p:sldId id="364" r:id="rId79"/>
    <p:sldId id="365" r:id="rId80"/>
    <p:sldId id="366" r:id="rId81"/>
    <p:sldId id="367" r:id="rId82"/>
    <p:sldId id="368" r:id="rId83"/>
    <p:sldId id="369" r:id="rId84"/>
    <p:sldId id="370" r:id="rId85"/>
    <p:sldId id="371" r:id="rId86"/>
    <p:sldId id="372" r:id="rId87"/>
    <p:sldId id="373" r:id="rId88"/>
    <p:sldId id="374" r:id="rId89"/>
    <p:sldId id="375" r:id="rId90"/>
    <p:sldId id="376" r:id="rId91"/>
    <p:sldId id="377" r:id="rId92"/>
    <p:sldId id="378" r:id="rId93"/>
    <p:sldId id="379" r:id="rId94"/>
    <p:sldId id="380" r:id="rId95"/>
    <p:sldId id="381" r:id="rId96"/>
    <p:sldId id="382" r:id="rId97"/>
    <p:sldId id="383" r:id="rId98"/>
    <p:sldId id="384" r:id="rId99"/>
    <p:sldId id="385" r:id="rId100"/>
    <p:sldId id="386" r:id="rId101"/>
    <p:sldId id="387" r:id="rId102"/>
    <p:sldId id="388" r:id="rId103"/>
    <p:sldId id="389" r:id="rId104"/>
    <p:sldId id="390" r:id="rId105"/>
    <p:sldId id="391" r:id="rId106"/>
    <p:sldId id="392" r:id="rId107"/>
    <p:sldId id="393" r:id="rId108"/>
    <p:sldId id="394" r:id="rId10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6912" autoAdjust="0"/>
    <p:restoredTop sz="94660"/>
  </p:normalViewPr>
  <p:slideViewPr>
    <p:cSldViewPr>
      <p:cViewPr varScale="1">
        <p:scale>
          <a:sx n="65" d="100"/>
          <a:sy n="65" d="100"/>
        </p:scale>
        <p:origin x="-1398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F50BA7-0B20-4AA1-86E7-0CBF5B3F26BA}" type="datetimeFigureOut">
              <a:rPr lang="en-US" smtClean="0"/>
              <a:pPr/>
              <a:t>9/5/2013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5D3FC4-9643-4218-A445-5669F99A192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D3FC4-9643-4218-A445-5669F99A1929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D3FC4-9643-4218-A445-5669F99A1929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EA286-0BA7-401A-8D09-8E26DA6DF002}" type="datetimeFigureOut">
              <a:rPr lang="en-US" smtClean="0"/>
              <a:pPr/>
              <a:t>9/5/2013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AE51-C53A-44EC-BA1F-66AFECAFCA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EA286-0BA7-401A-8D09-8E26DA6DF002}" type="datetimeFigureOut">
              <a:rPr lang="en-US" smtClean="0"/>
              <a:pPr/>
              <a:t>9/5/2013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AE51-C53A-44EC-BA1F-66AFECAFCA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EA286-0BA7-401A-8D09-8E26DA6DF002}" type="datetimeFigureOut">
              <a:rPr lang="en-US" smtClean="0"/>
              <a:pPr/>
              <a:t>9/5/2013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AE51-C53A-44EC-BA1F-66AFECAFCA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EA286-0BA7-401A-8D09-8E26DA6DF002}" type="datetimeFigureOut">
              <a:rPr lang="en-US" smtClean="0"/>
              <a:pPr/>
              <a:t>9/5/2013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AE51-C53A-44EC-BA1F-66AFECAFCA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EA286-0BA7-401A-8D09-8E26DA6DF002}" type="datetimeFigureOut">
              <a:rPr lang="en-US" smtClean="0"/>
              <a:pPr/>
              <a:t>9/5/2013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AE51-C53A-44EC-BA1F-66AFECAFCA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EA286-0BA7-401A-8D09-8E26DA6DF002}" type="datetimeFigureOut">
              <a:rPr lang="en-US" smtClean="0"/>
              <a:pPr/>
              <a:t>9/5/2013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AE51-C53A-44EC-BA1F-66AFECAFCA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EA286-0BA7-401A-8D09-8E26DA6DF002}" type="datetimeFigureOut">
              <a:rPr lang="en-US" smtClean="0"/>
              <a:pPr/>
              <a:t>9/5/2013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AE51-C53A-44EC-BA1F-66AFECAFCA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EA286-0BA7-401A-8D09-8E26DA6DF002}" type="datetimeFigureOut">
              <a:rPr lang="en-US" smtClean="0"/>
              <a:pPr/>
              <a:t>9/5/2013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AE51-C53A-44EC-BA1F-66AFECAFCA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EA286-0BA7-401A-8D09-8E26DA6DF002}" type="datetimeFigureOut">
              <a:rPr lang="en-US" smtClean="0"/>
              <a:pPr/>
              <a:t>9/5/2013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AE51-C53A-44EC-BA1F-66AFECAFCA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EA286-0BA7-401A-8D09-8E26DA6DF002}" type="datetimeFigureOut">
              <a:rPr lang="en-US" smtClean="0"/>
              <a:pPr/>
              <a:t>9/5/2013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AE51-C53A-44EC-BA1F-66AFECAFCA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EA286-0BA7-401A-8D09-8E26DA6DF002}" type="datetimeFigureOut">
              <a:rPr lang="en-US" smtClean="0"/>
              <a:pPr/>
              <a:t>9/5/2013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CAE51-C53A-44EC-BA1F-66AFECAFCA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EA286-0BA7-401A-8D09-8E26DA6DF002}" type="datetimeFigureOut">
              <a:rPr lang="en-US" smtClean="0"/>
              <a:pPr/>
              <a:t>9/5/2013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CAE51-C53A-44EC-BA1F-66AFECAFCA4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4.png"/><Relationship Id="rId3" Type="http://schemas.openxmlformats.org/officeDocument/2006/relationships/image" Target="../media/image809.png"/><Relationship Id="rId7" Type="http://schemas.openxmlformats.org/officeDocument/2006/relationships/image" Target="../media/image813.png"/><Relationship Id="rId2" Type="http://schemas.openxmlformats.org/officeDocument/2006/relationships/image" Target="../media/image8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2.png"/><Relationship Id="rId5" Type="http://schemas.openxmlformats.org/officeDocument/2006/relationships/image" Target="../media/image811.png"/><Relationship Id="rId10" Type="http://schemas.openxmlformats.org/officeDocument/2006/relationships/image" Target="../media/image816.png"/><Relationship Id="rId4" Type="http://schemas.openxmlformats.org/officeDocument/2006/relationships/image" Target="../media/image810.png"/><Relationship Id="rId9" Type="http://schemas.openxmlformats.org/officeDocument/2006/relationships/image" Target="../media/image81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8.png"/><Relationship Id="rId7" Type="http://schemas.openxmlformats.org/officeDocument/2006/relationships/image" Target="../media/image822.png"/><Relationship Id="rId2" Type="http://schemas.openxmlformats.org/officeDocument/2006/relationships/image" Target="../media/image8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1.png"/><Relationship Id="rId5" Type="http://schemas.openxmlformats.org/officeDocument/2006/relationships/image" Target="../media/image820.png"/><Relationship Id="rId4" Type="http://schemas.openxmlformats.org/officeDocument/2006/relationships/image" Target="../media/image81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4.png"/><Relationship Id="rId2" Type="http://schemas.openxmlformats.org/officeDocument/2006/relationships/image" Target="../media/image823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6.png"/><Relationship Id="rId2" Type="http://schemas.openxmlformats.org/officeDocument/2006/relationships/image" Target="../media/image825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3.png"/><Relationship Id="rId3" Type="http://schemas.openxmlformats.org/officeDocument/2006/relationships/image" Target="../media/image828.png"/><Relationship Id="rId7" Type="http://schemas.openxmlformats.org/officeDocument/2006/relationships/image" Target="../media/image832.png"/><Relationship Id="rId2" Type="http://schemas.openxmlformats.org/officeDocument/2006/relationships/image" Target="../media/image8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1.png"/><Relationship Id="rId11" Type="http://schemas.openxmlformats.org/officeDocument/2006/relationships/image" Target="../media/image673.png"/><Relationship Id="rId5" Type="http://schemas.openxmlformats.org/officeDocument/2006/relationships/image" Target="../media/image830.png"/><Relationship Id="rId10" Type="http://schemas.openxmlformats.org/officeDocument/2006/relationships/image" Target="../media/image835.png"/><Relationship Id="rId4" Type="http://schemas.openxmlformats.org/officeDocument/2006/relationships/image" Target="../media/image829.png"/><Relationship Id="rId9" Type="http://schemas.openxmlformats.org/officeDocument/2006/relationships/image" Target="../media/image834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2.png"/><Relationship Id="rId3" Type="http://schemas.openxmlformats.org/officeDocument/2006/relationships/image" Target="../media/image837.png"/><Relationship Id="rId7" Type="http://schemas.openxmlformats.org/officeDocument/2006/relationships/image" Target="../media/image841.png"/><Relationship Id="rId2" Type="http://schemas.openxmlformats.org/officeDocument/2006/relationships/image" Target="../media/image8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0.png"/><Relationship Id="rId5" Type="http://schemas.openxmlformats.org/officeDocument/2006/relationships/image" Target="../media/image839.png"/><Relationship Id="rId4" Type="http://schemas.openxmlformats.org/officeDocument/2006/relationships/image" Target="../media/image83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1.png"/><Relationship Id="rId3" Type="http://schemas.openxmlformats.org/officeDocument/2006/relationships/image" Target="../media/image844.png"/><Relationship Id="rId7" Type="http://schemas.openxmlformats.org/officeDocument/2006/relationships/image" Target="../media/image848.png"/><Relationship Id="rId2" Type="http://schemas.openxmlformats.org/officeDocument/2006/relationships/image" Target="../media/image8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7.png"/><Relationship Id="rId5" Type="http://schemas.openxmlformats.org/officeDocument/2006/relationships/image" Target="../media/image846.png"/><Relationship Id="rId4" Type="http://schemas.openxmlformats.org/officeDocument/2006/relationships/image" Target="../media/image84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7" Type="http://schemas.openxmlformats.org/officeDocument/2006/relationships/image" Target="../media/image854.png"/><Relationship Id="rId2" Type="http://schemas.openxmlformats.org/officeDocument/2006/relationships/image" Target="../media/image8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3.png"/><Relationship Id="rId5" Type="http://schemas.openxmlformats.org/officeDocument/2006/relationships/image" Target="../media/image852.png"/><Relationship Id="rId4" Type="http://schemas.openxmlformats.org/officeDocument/2006/relationships/image" Target="../media/image85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6.png"/><Relationship Id="rId2" Type="http://schemas.openxmlformats.org/officeDocument/2006/relationships/image" Target="../media/image8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9.png"/><Relationship Id="rId5" Type="http://schemas.openxmlformats.org/officeDocument/2006/relationships/image" Target="../media/image858.png"/><Relationship Id="rId4" Type="http://schemas.openxmlformats.org/officeDocument/2006/relationships/image" Target="../media/image85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3" Type="http://schemas.openxmlformats.org/officeDocument/2006/relationships/image" Target="../media/image90.png"/><Relationship Id="rId21" Type="http://schemas.openxmlformats.org/officeDocument/2006/relationships/image" Target="../media/image108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" Type="http://schemas.openxmlformats.org/officeDocument/2006/relationships/image" Target="../media/image89.png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24" Type="http://schemas.openxmlformats.org/officeDocument/2006/relationships/image" Target="../media/image111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23" Type="http://schemas.openxmlformats.org/officeDocument/2006/relationships/image" Target="../media/image110.png"/><Relationship Id="rId10" Type="http://schemas.openxmlformats.org/officeDocument/2006/relationships/image" Target="../media/image97.png"/><Relationship Id="rId19" Type="http://schemas.openxmlformats.org/officeDocument/2006/relationships/image" Target="../media/image106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Relationship Id="rId9" Type="http://schemas.openxmlformats.org/officeDocument/2006/relationships/image" Target="../media/image18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6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12" Type="http://schemas.openxmlformats.org/officeDocument/2006/relationships/image" Target="../media/image19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5" Type="http://schemas.openxmlformats.org/officeDocument/2006/relationships/image" Target="../media/image188.png"/><Relationship Id="rId15" Type="http://schemas.openxmlformats.org/officeDocument/2006/relationships/image" Target="../media/image198.png"/><Relationship Id="rId10" Type="http://schemas.openxmlformats.org/officeDocument/2006/relationships/image" Target="../media/image193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Relationship Id="rId14" Type="http://schemas.openxmlformats.org/officeDocument/2006/relationships/image" Target="../media/image19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3.png"/><Relationship Id="rId11" Type="http://schemas.openxmlformats.org/officeDocument/2006/relationships/image" Target="../media/image206.png"/><Relationship Id="rId5" Type="http://schemas.openxmlformats.org/officeDocument/2006/relationships/image" Target="../media/image202.png"/><Relationship Id="rId10" Type="http://schemas.openxmlformats.org/officeDocument/2006/relationships/image" Target="../media/image167.png"/><Relationship Id="rId4" Type="http://schemas.openxmlformats.org/officeDocument/2006/relationships/image" Target="../media/image201.png"/><Relationship Id="rId9" Type="http://schemas.openxmlformats.org/officeDocument/2006/relationships/image" Target="../media/image17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215.png"/><Relationship Id="rId7" Type="http://schemas.openxmlformats.org/officeDocument/2006/relationships/image" Target="../media/image219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32.png"/><Relationship Id="rId3" Type="http://schemas.openxmlformats.org/officeDocument/2006/relationships/image" Target="../media/image222.png"/><Relationship Id="rId7" Type="http://schemas.openxmlformats.org/officeDocument/2006/relationships/image" Target="../media/image226.png"/><Relationship Id="rId12" Type="http://schemas.openxmlformats.org/officeDocument/2006/relationships/image" Target="../media/image231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5.png"/><Relationship Id="rId11" Type="http://schemas.openxmlformats.org/officeDocument/2006/relationships/image" Target="../media/image230.png"/><Relationship Id="rId5" Type="http://schemas.openxmlformats.org/officeDocument/2006/relationships/image" Target="../media/image224.png"/><Relationship Id="rId15" Type="http://schemas.openxmlformats.org/officeDocument/2006/relationships/image" Target="../media/image234.png"/><Relationship Id="rId10" Type="http://schemas.openxmlformats.org/officeDocument/2006/relationships/image" Target="../media/image229.png"/><Relationship Id="rId4" Type="http://schemas.openxmlformats.org/officeDocument/2006/relationships/image" Target="../media/image223.png"/><Relationship Id="rId9" Type="http://schemas.openxmlformats.org/officeDocument/2006/relationships/image" Target="../media/image228.png"/><Relationship Id="rId14" Type="http://schemas.openxmlformats.org/officeDocument/2006/relationships/image" Target="../media/image23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13" Type="http://schemas.openxmlformats.org/officeDocument/2006/relationships/image" Target="../media/image246.png"/><Relationship Id="rId3" Type="http://schemas.openxmlformats.org/officeDocument/2006/relationships/image" Target="../media/image236.png"/><Relationship Id="rId7" Type="http://schemas.openxmlformats.org/officeDocument/2006/relationships/image" Target="../media/image240.png"/><Relationship Id="rId12" Type="http://schemas.openxmlformats.org/officeDocument/2006/relationships/image" Target="../media/image245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9.png"/><Relationship Id="rId11" Type="http://schemas.openxmlformats.org/officeDocument/2006/relationships/image" Target="../media/image244.png"/><Relationship Id="rId5" Type="http://schemas.openxmlformats.org/officeDocument/2006/relationships/image" Target="../media/image238.png"/><Relationship Id="rId15" Type="http://schemas.openxmlformats.org/officeDocument/2006/relationships/image" Target="../media/image248.png"/><Relationship Id="rId10" Type="http://schemas.openxmlformats.org/officeDocument/2006/relationships/image" Target="../media/image243.png"/><Relationship Id="rId4" Type="http://schemas.openxmlformats.org/officeDocument/2006/relationships/image" Target="../media/image237.png"/><Relationship Id="rId9" Type="http://schemas.openxmlformats.org/officeDocument/2006/relationships/image" Target="../media/image242.png"/><Relationship Id="rId14" Type="http://schemas.openxmlformats.org/officeDocument/2006/relationships/image" Target="../media/image24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10" Type="http://schemas.openxmlformats.org/officeDocument/2006/relationships/image" Target="../media/image256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58.png"/><Relationship Id="rId7" Type="http://schemas.openxmlformats.org/officeDocument/2006/relationships/image" Target="../media/image262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Relationship Id="rId9" Type="http://schemas.openxmlformats.org/officeDocument/2006/relationships/image" Target="../media/image26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273.png"/><Relationship Id="rId7" Type="http://schemas.openxmlformats.org/officeDocument/2006/relationships/image" Target="../media/image277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13" Type="http://schemas.openxmlformats.org/officeDocument/2006/relationships/image" Target="../media/image290.png"/><Relationship Id="rId3" Type="http://schemas.openxmlformats.org/officeDocument/2006/relationships/image" Target="../media/image280.png"/><Relationship Id="rId7" Type="http://schemas.openxmlformats.org/officeDocument/2006/relationships/image" Target="../media/image284.png"/><Relationship Id="rId12" Type="http://schemas.openxmlformats.org/officeDocument/2006/relationships/image" Target="../media/image289.png"/><Relationship Id="rId2" Type="http://schemas.openxmlformats.org/officeDocument/2006/relationships/image" Target="../media/image279.png"/><Relationship Id="rId16" Type="http://schemas.openxmlformats.org/officeDocument/2006/relationships/image" Target="../media/image2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3.png"/><Relationship Id="rId11" Type="http://schemas.openxmlformats.org/officeDocument/2006/relationships/image" Target="../media/image288.png"/><Relationship Id="rId5" Type="http://schemas.openxmlformats.org/officeDocument/2006/relationships/image" Target="../media/image282.png"/><Relationship Id="rId15" Type="http://schemas.openxmlformats.org/officeDocument/2006/relationships/image" Target="../media/image292.png"/><Relationship Id="rId10" Type="http://schemas.openxmlformats.org/officeDocument/2006/relationships/image" Target="../media/image287.png"/><Relationship Id="rId4" Type="http://schemas.openxmlformats.org/officeDocument/2006/relationships/image" Target="../media/image281.png"/><Relationship Id="rId9" Type="http://schemas.openxmlformats.org/officeDocument/2006/relationships/image" Target="../media/image286.png"/><Relationship Id="rId14" Type="http://schemas.openxmlformats.org/officeDocument/2006/relationships/image" Target="../media/image29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95.png"/><Relationship Id="rId7" Type="http://schemas.openxmlformats.org/officeDocument/2006/relationships/image" Target="../media/image299.png"/><Relationship Id="rId12" Type="http://schemas.openxmlformats.org/officeDocument/2006/relationships/image" Target="../media/image304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8.png"/><Relationship Id="rId11" Type="http://schemas.openxmlformats.org/officeDocument/2006/relationships/image" Target="../media/image303.png"/><Relationship Id="rId5" Type="http://schemas.openxmlformats.org/officeDocument/2006/relationships/image" Target="../media/image297.png"/><Relationship Id="rId10" Type="http://schemas.openxmlformats.org/officeDocument/2006/relationships/image" Target="../media/image302.png"/><Relationship Id="rId4" Type="http://schemas.openxmlformats.org/officeDocument/2006/relationships/image" Target="../media/image296.png"/><Relationship Id="rId9" Type="http://schemas.openxmlformats.org/officeDocument/2006/relationships/image" Target="../media/image30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306.png"/><Relationship Id="rId7" Type="http://schemas.openxmlformats.org/officeDocument/2006/relationships/image" Target="../media/image310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9.png"/><Relationship Id="rId5" Type="http://schemas.openxmlformats.org/officeDocument/2006/relationships/image" Target="../media/image308.png"/><Relationship Id="rId4" Type="http://schemas.openxmlformats.org/officeDocument/2006/relationships/image" Target="../media/image30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3" Type="http://schemas.openxmlformats.org/officeDocument/2006/relationships/image" Target="../media/image313.png"/><Relationship Id="rId7" Type="http://schemas.openxmlformats.org/officeDocument/2006/relationships/image" Target="../media/image317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7" Type="http://schemas.openxmlformats.org/officeDocument/2006/relationships/image" Target="../media/image326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5.png"/><Relationship Id="rId5" Type="http://schemas.openxmlformats.org/officeDocument/2006/relationships/image" Target="../media/image324.png"/><Relationship Id="rId4" Type="http://schemas.openxmlformats.org/officeDocument/2006/relationships/image" Target="../media/image32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3" Type="http://schemas.openxmlformats.org/officeDocument/2006/relationships/image" Target="../media/image328.png"/><Relationship Id="rId7" Type="http://schemas.openxmlformats.org/officeDocument/2006/relationships/image" Target="../media/image332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image" Target="../media/image330.png"/><Relationship Id="rId10" Type="http://schemas.openxmlformats.org/officeDocument/2006/relationships/image" Target="../media/image335.png"/><Relationship Id="rId4" Type="http://schemas.openxmlformats.org/officeDocument/2006/relationships/image" Target="../media/image329.png"/><Relationship Id="rId9" Type="http://schemas.openxmlformats.org/officeDocument/2006/relationships/image" Target="../media/image3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337.png"/><Relationship Id="rId7" Type="http://schemas.openxmlformats.org/officeDocument/2006/relationships/image" Target="../media/image341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9.png"/><Relationship Id="rId4" Type="http://schemas.openxmlformats.org/officeDocument/2006/relationships/image" Target="../media/image33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3" Type="http://schemas.openxmlformats.org/officeDocument/2006/relationships/image" Target="../media/image344.png"/><Relationship Id="rId7" Type="http://schemas.openxmlformats.org/officeDocument/2006/relationships/image" Target="../media/image348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7.png"/><Relationship Id="rId5" Type="http://schemas.openxmlformats.org/officeDocument/2006/relationships/image" Target="../media/image346.png"/><Relationship Id="rId4" Type="http://schemas.openxmlformats.org/officeDocument/2006/relationships/image" Target="../media/image3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13" Type="http://schemas.openxmlformats.org/officeDocument/2006/relationships/image" Target="../media/image364.png"/><Relationship Id="rId3" Type="http://schemas.openxmlformats.org/officeDocument/2006/relationships/image" Target="../media/image354.png"/><Relationship Id="rId7" Type="http://schemas.openxmlformats.org/officeDocument/2006/relationships/image" Target="../media/image358.png"/><Relationship Id="rId12" Type="http://schemas.openxmlformats.org/officeDocument/2006/relationships/image" Target="../media/image363.png"/><Relationship Id="rId2" Type="http://schemas.openxmlformats.org/officeDocument/2006/relationships/image" Target="../media/image353.png"/><Relationship Id="rId16" Type="http://schemas.openxmlformats.org/officeDocument/2006/relationships/image" Target="../media/image3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7.png"/><Relationship Id="rId11" Type="http://schemas.openxmlformats.org/officeDocument/2006/relationships/image" Target="../media/image362.png"/><Relationship Id="rId5" Type="http://schemas.openxmlformats.org/officeDocument/2006/relationships/image" Target="../media/image356.png"/><Relationship Id="rId15" Type="http://schemas.openxmlformats.org/officeDocument/2006/relationships/image" Target="../media/image366.png"/><Relationship Id="rId10" Type="http://schemas.openxmlformats.org/officeDocument/2006/relationships/image" Target="../media/image361.png"/><Relationship Id="rId4" Type="http://schemas.openxmlformats.org/officeDocument/2006/relationships/image" Target="../media/image355.png"/><Relationship Id="rId9" Type="http://schemas.openxmlformats.org/officeDocument/2006/relationships/image" Target="../media/image360.png"/><Relationship Id="rId14" Type="http://schemas.openxmlformats.org/officeDocument/2006/relationships/image" Target="../media/image36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3" Type="http://schemas.openxmlformats.org/officeDocument/2006/relationships/image" Target="../media/image369.png"/><Relationship Id="rId7" Type="http://schemas.openxmlformats.org/officeDocument/2006/relationships/image" Target="../media/image373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2.png"/><Relationship Id="rId5" Type="http://schemas.openxmlformats.org/officeDocument/2006/relationships/image" Target="../media/image371.png"/><Relationship Id="rId4" Type="http://schemas.openxmlformats.org/officeDocument/2006/relationships/image" Target="../media/image37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376.png"/><Relationship Id="rId7" Type="http://schemas.openxmlformats.org/officeDocument/2006/relationships/image" Target="../media/image380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9.png"/><Relationship Id="rId5" Type="http://schemas.openxmlformats.org/officeDocument/2006/relationships/image" Target="../media/image378.png"/><Relationship Id="rId10" Type="http://schemas.openxmlformats.org/officeDocument/2006/relationships/image" Target="../media/image383.png"/><Relationship Id="rId4" Type="http://schemas.openxmlformats.org/officeDocument/2006/relationships/image" Target="../media/image377.png"/><Relationship Id="rId9" Type="http://schemas.openxmlformats.org/officeDocument/2006/relationships/image" Target="../media/image3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8.png"/><Relationship Id="rId5" Type="http://schemas.openxmlformats.org/officeDocument/2006/relationships/image" Target="../media/image387.png"/><Relationship Id="rId4" Type="http://schemas.openxmlformats.org/officeDocument/2006/relationships/image" Target="../media/image38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13" Type="http://schemas.openxmlformats.org/officeDocument/2006/relationships/image" Target="../media/image400.png"/><Relationship Id="rId3" Type="http://schemas.openxmlformats.org/officeDocument/2006/relationships/image" Target="../media/image390.png"/><Relationship Id="rId7" Type="http://schemas.openxmlformats.org/officeDocument/2006/relationships/image" Target="../media/image394.png"/><Relationship Id="rId12" Type="http://schemas.openxmlformats.org/officeDocument/2006/relationships/image" Target="../media/image399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3.png"/><Relationship Id="rId11" Type="http://schemas.openxmlformats.org/officeDocument/2006/relationships/image" Target="../media/image398.png"/><Relationship Id="rId5" Type="http://schemas.openxmlformats.org/officeDocument/2006/relationships/image" Target="../media/image392.png"/><Relationship Id="rId15" Type="http://schemas.openxmlformats.org/officeDocument/2006/relationships/image" Target="../media/image402.png"/><Relationship Id="rId10" Type="http://schemas.openxmlformats.org/officeDocument/2006/relationships/image" Target="../media/image397.png"/><Relationship Id="rId4" Type="http://schemas.openxmlformats.org/officeDocument/2006/relationships/image" Target="../media/image391.png"/><Relationship Id="rId9" Type="http://schemas.openxmlformats.org/officeDocument/2006/relationships/image" Target="../media/image396.png"/><Relationship Id="rId14" Type="http://schemas.openxmlformats.org/officeDocument/2006/relationships/image" Target="../media/image40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.png"/><Relationship Id="rId3" Type="http://schemas.openxmlformats.org/officeDocument/2006/relationships/image" Target="../media/image404.png"/><Relationship Id="rId7" Type="http://schemas.openxmlformats.org/officeDocument/2006/relationships/image" Target="../media/image408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.png"/><Relationship Id="rId5" Type="http://schemas.openxmlformats.org/officeDocument/2006/relationships/image" Target="../media/image406.png"/><Relationship Id="rId4" Type="http://schemas.openxmlformats.org/officeDocument/2006/relationships/image" Target="../media/image405.png"/><Relationship Id="rId9" Type="http://schemas.openxmlformats.org/officeDocument/2006/relationships/image" Target="../media/image41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7.png"/><Relationship Id="rId3" Type="http://schemas.openxmlformats.org/officeDocument/2006/relationships/image" Target="../media/image412.png"/><Relationship Id="rId7" Type="http://schemas.openxmlformats.org/officeDocument/2006/relationships/image" Target="../media/image416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5.png"/><Relationship Id="rId5" Type="http://schemas.openxmlformats.org/officeDocument/2006/relationships/image" Target="../media/image414.png"/><Relationship Id="rId4" Type="http://schemas.openxmlformats.org/officeDocument/2006/relationships/image" Target="../media/image413.png"/><Relationship Id="rId9" Type="http://schemas.openxmlformats.org/officeDocument/2006/relationships/image" Target="../media/image4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3" Type="http://schemas.openxmlformats.org/officeDocument/2006/relationships/image" Target="../media/image420.png"/><Relationship Id="rId7" Type="http://schemas.openxmlformats.org/officeDocument/2006/relationships/image" Target="../media/image424.png"/><Relationship Id="rId12" Type="http://schemas.openxmlformats.org/officeDocument/2006/relationships/image" Target="../media/image428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175.png"/><Relationship Id="rId5" Type="http://schemas.openxmlformats.org/officeDocument/2006/relationships/image" Target="../media/image422.png"/><Relationship Id="rId10" Type="http://schemas.openxmlformats.org/officeDocument/2006/relationships/image" Target="../media/image427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4.png"/><Relationship Id="rId3" Type="http://schemas.openxmlformats.org/officeDocument/2006/relationships/image" Target="../media/image167.png"/><Relationship Id="rId7" Type="http://schemas.openxmlformats.org/officeDocument/2006/relationships/image" Target="../media/image433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2.png"/><Relationship Id="rId5" Type="http://schemas.openxmlformats.org/officeDocument/2006/relationships/image" Target="../media/image431.png"/><Relationship Id="rId4" Type="http://schemas.openxmlformats.org/officeDocument/2006/relationships/image" Target="../media/image4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9.png"/><Relationship Id="rId5" Type="http://schemas.openxmlformats.org/officeDocument/2006/relationships/image" Target="../media/image438.png"/><Relationship Id="rId4" Type="http://schemas.openxmlformats.org/officeDocument/2006/relationships/image" Target="../media/image43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6.png"/><Relationship Id="rId13" Type="http://schemas.openxmlformats.org/officeDocument/2006/relationships/image" Target="../media/image451.png"/><Relationship Id="rId3" Type="http://schemas.openxmlformats.org/officeDocument/2006/relationships/image" Target="../media/image441.png"/><Relationship Id="rId7" Type="http://schemas.openxmlformats.org/officeDocument/2006/relationships/image" Target="../media/image445.png"/><Relationship Id="rId12" Type="http://schemas.openxmlformats.org/officeDocument/2006/relationships/image" Target="../media/image45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4.png"/><Relationship Id="rId11" Type="http://schemas.openxmlformats.org/officeDocument/2006/relationships/image" Target="../media/image449.png"/><Relationship Id="rId5" Type="http://schemas.openxmlformats.org/officeDocument/2006/relationships/image" Target="../media/image443.png"/><Relationship Id="rId15" Type="http://schemas.openxmlformats.org/officeDocument/2006/relationships/image" Target="../media/image453.png"/><Relationship Id="rId10" Type="http://schemas.openxmlformats.org/officeDocument/2006/relationships/image" Target="../media/image448.png"/><Relationship Id="rId4" Type="http://schemas.openxmlformats.org/officeDocument/2006/relationships/image" Target="../media/image442.png"/><Relationship Id="rId9" Type="http://schemas.openxmlformats.org/officeDocument/2006/relationships/image" Target="../media/image447.png"/><Relationship Id="rId14" Type="http://schemas.openxmlformats.org/officeDocument/2006/relationships/image" Target="../media/image45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13" Type="http://schemas.openxmlformats.org/officeDocument/2006/relationships/image" Target="../media/image465.png"/><Relationship Id="rId3" Type="http://schemas.openxmlformats.org/officeDocument/2006/relationships/image" Target="../media/image455.png"/><Relationship Id="rId7" Type="http://schemas.openxmlformats.org/officeDocument/2006/relationships/image" Target="../media/image459.png"/><Relationship Id="rId12" Type="http://schemas.openxmlformats.org/officeDocument/2006/relationships/image" Target="../media/image464.png"/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8.png"/><Relationship Id="rId11" Type="http://schemas.openxmlformats.org/officeDocument/2006/relationships/image" Target="../media/image463.png"/><Relationship Id="rId5" Type="http://schemas.openxmlformats.org/officeDocument/2006/relationships/image" Target="../media/image457.png"/><Relationship Id="rId10" Type="http://schemas.openxmlformats.org/officeDocument/2006/relationships/image" Target="../media/image462.png"/><Relationship Id="rId4" Type="http://schemas.openxmlformats.org/officeDocument/2006/relationships/image" Target="../media/image456.png"/><Relationship Id="rId9" Type="http://schemas.openxmlformats.org/officeDocument/2006/relationships/image" Target="../media/image46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2.png"/><Relationship Id="rId3" Type="http://schemas.openxmlformats.org/officeDocument/2006/relationships/image" Target="../media/image467.png"/><Relationship Id="rId7" Type="http://schemas.openxmlformats.org/officeDocument/2006/relationships/image" Target="../media/image471.png"/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9.png"/><Relationship Id="rId10" Type="http://schemas.openxmlformats.org/officeDocument/2006/relationships/image" Target="../media/image474.png"/><Relationship Id="rId4" Type="http://schemas.openxmlformats.org/officeDocument/2006/relationships/image" Target="../media/image468.png"/><Relationship Id="rId9" Type="http://schemas.openxmlformats.org/officeDocument/2006/relationships/image" Target="../media/image47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3" Type="http://schemas.openxmlformats.org/officeDocument/2006/relationships/image" Target="../media/image476.png"/><Relationship Id="rId7" Type="http://schemas.openxmlformats.org/officeDocument/2006/relationships/image" Target="../media/image479.png"/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8.png"/><Relationship Id="rId5" Type="http://schemas.openxmlformats.org/officeDocument/2006/relationships/image" Target="../media/image477.png"/><Relationship Id="rId10" Type="http://schemas.openxmlformats.org/officeDocument/2006/relationships/image" Target="../media/image482.png"/><Relationship Id="rId4" Type="http://schemas.openxmlformats.org/officeDocument/2006/relationships/image" Target="../media/image430.png"/><Relationship Id="rId9" Type="http://schemas.openxmlformats.org/officeDocument/2006/relationships/image" Target="../media/image48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9.png"/><Relationship Id="rId13" Type="http://schemas.openxmlformats.org/officeDocument/2006/relationships/image" Target="../media/image494.png"/><Relationship Id="rId3" Type="http://schemas.openxmlformats.org/officeDocument/2006/relationships/image" Target="../media/image484.png"/><Relationship Id="rId7" Type="http://schemas.openxmlformats.org/officeDocument/2006/relationships/image" Target="../media/image488.png"/><Relationship Id="rId12" Type="http://schemas.openxmlformats.org/officeDocument/2006/relationships/image" Target="../media/image493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7.png"/><Relationship Id="rId11" Type="http://schemas.openxmlformats.org/officeDocument/2006/relationships/image" Target="../media/image492.png"/><Relationship Id="rId5" Type="http://schemas.openxmlformats.org/officeDocument/2006/relationships/image" Target="../media/image486.png"/><Relationship Id="rId10" Type="http://schemas.openxmlformats.org/officeDocument/2006/relationships/image" Target="../media/image491.png"/><Relationship Id="rId4" Type="http://schemas.openxmlformats.org/officeDocument/2006/relationships/image" Target="../media/image485.png"/><Relationship Id="rId9" Type="http://schemas.openxmlformats.org/officeDocument/2006/relationships/image" Target="../media/image49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9.png"/><Relationship Id="rId5" Type="http://schemas.openxmlformats.org/officeDocument/2006/relationships/image" Target="../media/image498.png"/><Relationship Id="rId4" Type="http://schemas.openxmlformats.org/officeDocument/2006/relationships/image" Target="../media/image49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6.png"/><Relationship Id="rId3" Type="http://schemas.openxmlformats.org/officeDocument/2006/relationships/image" Target="../media/image501.png"/><Relationship Id="rId7" Type="http://schemas.openxmlformats.org/officeDocument/2006/relationships/image" Target="../media/image505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4.png"/><Relationship Id="rId5" Type="http://schemas.openxmlformats.org/officeDocument/2006/relationships/image" Target="../media/image503.png"/><Relationship Id="rId10" Type="http://schemas.openxmlformats.org/officeDocument/2006/relationships/image" Target="../media/image508.png"/><Relationship Id="rId4" Type="http://schemas.openxmlformats.org/officeDocument/2006/relationships/image" Target="../media/image502.png"/><Relationship Id="rId9" Type="http://schemas.openxmlformats.org/officeDocument/2006/relationships/image" Target="../media/image50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5.png"/><Relationship Id="rId3" Type="http://schemas.openxmlformats.org/officeDocument/2006/relationships/image" Target="../media/image510.png"/><Relationship Id="rId7" Type="http://schemas.openxmlformats.org/officeDocument/2006/relationships/image" Target="../media/image514.png"/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3.png"/><Relationship Id="rId5" Type="http://schemas.openxmlformats.org/officeDocument/2006/relationships/image" Target="../media/image512.png"/><Relationship Id="rId4" Type="http://schemas.openxmlformats.org/officeDocument/2006/relationships/image" Target="../media/image51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7" Type="http://schemas.openxmlformats.org/officeDocument/2006/relationships/image" Target="../media/image521.png"/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5" Type="http://schemas.openxmlformats.org/officeDocument/2006/relationships/image" Target="../media/image519.png"/><Relationship Id="rId4" Type="http://schemas.openxmlformats.org/officeDocument/2006/relationships/image" Target="../media/image51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7.png"/><Relationship Id="rId3" Type="http://schemas.openxmlformats.org/officeDocument/2006/relationships/image" Target="../media/image488.png"/><Relationship Id="rId7" Type="http://schemas.openxmlformats.org/officeDocument/2006/relationships/image" Target="../media/image526.png"/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5.png"/><Relationship Id="rId11" Type="http://schemas.openxmlformats.org/officeDocument/2006/relationships/image" Target="../media/image530.png"/><Relationship Id="rId5" Type="http://schemas.openxmlformats.org/officeDocument/2006/relationships/image" Target="../media/image524.png"/><Relationship Id="rId10" Type="http://schemas.openxmlformats.org/officeDocument/2006/relationships/image" Target="../media/image529.png"/><Relationship Id="rId4" Type="http://schemas.openxmlformats.org/officeDocument/2006/relationships/image" Target="../media/image523.png"/><Relationship Id="rId9" Type="http://schemas.openxmlformats.org/officeDocument/2006/relationships/image" Target="../media/image52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7.png"/><Relationship Id="rId3" Type="http://schemas.openxmlformats.org/officeDocument/2006/relationships/image" Target="../media/image532.png"/><Relationship Id="rId7" Type="http://schemas.openxmlformats.org/officeDocument/2006/relationships/image" Target="../media/image536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5.png"/><Relationship Id="rId5" Type="http://schemas.openxmlformats.org/officeDocument/2006/relationships/image" Target="../media/image534.png"/><Relationship Id="rId4" Type="http://schemas.openxmlformats.org/officeDocument/2006/relationships/image" Target="../media/image533.png"/><Relationship Id="rId9" Type="http://schemas.openxmlformats.org/officeDocument/2006/relationships/image" Target="../media/image53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5.png"/><Relationship Id="rId3" Type="http://schemas.openxmlformats.org/officeDocument/2006/relationships/image" Target="../media/image540.png"/><Relationship Id="rId7" Type="http://schemas.openxmlformats.org/officeDocument/2006/relationships/image" Target="../media/image544.png"/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3.png"/><Relationship Id="rId5" Type="http://schemas.openxmlformats.org/officeDocument/2006/relationships/image" Target="../media/image542.png"/><Relationship Id="rId4" Type="http://schemas.openxmlformats.org/officeDocument/2006/relationships/image" Target="../media/image54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1.png"/><Relationship Id="rId3" Type="http://schemas.openxmlformats.org/officeDocument/2006/relationships/image" Target="../media/image547.png"/><Relationship Id="rId7" Type="http://schemas.openxmlformats.org/officeDocument/2006/relationships/image" Target="../media/image488.png"/><Relationship Id="rId2" Type="http://schemas.openxmlformats.org/officeDocument/2006/relationships/image" Target="../media/image5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0.png"/><Relationship Id="rId11" Type="http://schemas.openxmlformats.org/officeDocument/2006/relationships/image" Target="../media/image554.png"/><Relationship Id="rId5" Type="http://schemas.openxmlformats.org/officeDocument/2006/relationships/image" Target="../media/image549.png"/><Relationship Id="rId10" Type="http://schemas.openxmlformats.org/officeDocument/2006/relationships/image" Target="../media/image553.png"/><Relationship Id="rId4" Type="http://schemas.openxmlformats.org/officeDocument/2006/relationships/image" Target="../media/image548.png"/><Relationship Id="rId9" Type="http://schemas.openxmlformats.org/officeDocument/2006/relationships/image" Target="../media/image55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1.png"/><Relationship Id="rId3" Type="http://schemas.openxmlformats.org/officeDocument/2006/relationships/image" Target="../media/image556.png"/><Relationship Id="rId7" Type="http://schemas.openxmlformats.org/officeDocument/2006/relationships/image" Target="../media/image560.png"/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9.png"/><Relationship Id="rId5" Type="http://schemas.openxmlformats.org/officeDocument/2006/relationships/image" Target="../media/image558.png"/><Relationship Id="rId4" Type="http://schemas.openxmlformats.org/officeDocument/2006/relationships/image" Target="../media/image557.png"/><Relationship Id="rId9" Type="http://schemas.openxmlformats.org/officeDocument/2006/relationships/image" Target="../media/image56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9.png"/><Relationship Id="rId3" Type="http://schemas.openxmlformats.org/officeDocument/2006/relationships/image" Target="../media/image564.png"/><Relationship Id="rId7" Type="http://schemas.openxmlformats.org/officeDocument/2006/relationships/image" Target="../media/image568.png"/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7.png"/><Relationship Id="rId5" Type="http://schemas.openxmlformats.org/officeDocument/2006/relationships/image" Target="../media/image566.png"/><Relationship Id="rId4" Type="http://schemas.openxmlformats.org/officeDocument/2006/relationships/image" Target="../media/image56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7" Type="http://schemas.openxmlformats.org/officeDocument/2006/relationships/image" Target="../media/image575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4.png"/><Relationship Id="rId5" Type="http://schemas.openxmlformats.org/officeDocument/2006/relationships/image" Target="../media/image573.png"/><Relationship Id="rId4" Type="http://schemas.openxmlformats.org/officeDocument/2006/relationships/image" Target="../media/image572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1.png"/><Relationship Id="rId3" Type="http://schemas.openxmlformats.org/officeDocument/2006/relationships/image" Target="../media/image576.png"/><Relationship Id="rId7" Type="http://schemas.openxmlformats.org/officeDocument/2006/relationships/image" Target="../media/image580.png"/><Relationship Id="rId12" Type="http://schemas.openxmlformats.org/officeDocument/2006/relationships/image" Target="../media/image584.png"/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9.png"/><Relationship Id="rId11" Type="http://schemas.openxmlformats.org/officeDocument/2006/relationships/image" Target="../media/image583.png"/><Relationship Id="rId5" Type="http://schemas.openxmlformats.org/officeDocument/2006/relationships/image" Target="../media/image578.png"/><Relationship Id="rId10" Type="http://schemas.openxmlformats.org/officeDocument/2006/relationships/image" Target="../media/image530.png"/><Relationship Id="rId4" Type="http://schemas.openxmlformats.org/officeDocument/2006/relationships/image" Target="../media/image577.png"/><Relationship Id="rId9" Type="http://schemas.openxmlformats.org/officeDocument/2006/relationships/image" Target="../media/image58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1.png"/><Relationship Id="rId3" Type="http://schemas.openxmlformats.org/officeDocument/2006/relationships/image" Target="../media/image586.png"/><Relationship Id="rId7" Type="http://schemas.openxmlformats.org/officeDocument/2006/relationships/image" Target="../media/image590.png"/><Relationship Id="rId2" Type="http://schemas.openxmlformats.org/officeDocument/2006/relationships/image" Target="../media/image5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9.png"/><Relationship Id="rId5" Type="http://schemas.openxmlformats.org/officeDocument/2006/relationships/image" Target="../media/image588.png"/><Relationship Id="rId4" Type="http://schemas.openxmlformats.org/officeDocument/2006/relationships/image" Target="../media/image587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8.png"/><Relationship Id="rId3" Type="http://schemas.openxmlformats.org/officeDocument/2006/relationships/image" Target="../media/image593.png"/><Relationship Id="rId7" Type="http://schemas.openxmlformats.org/officeDocument/2006/relationships/image" Target="../media/image597.png"/><Relationship Id="rId2" Type="http://schemas.openxmlformats.org/officeDocument/2006/relationships/image" Target="../media/image5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6.png"/><Relationship Id="rId5" Type="http://schemas.openxmlformats.org/officeDocument/2006/relationships/image" Target="../media/image595.png"/><Relationship Id="rId10" Type="http://schemas.openxmlformats.org/officeDocument/2006/relationships/image" Target="../media/image600.png"/><Relationship Id="rId4" Type="http://schemas.openxmlformats.org/officeDocument/2006/relationships/image" Target="../media/image594.png"/><Relationship Id="rId9" Type="http://schemas.openxmlformats.org/officeDocument/2006/relationships/image" Target="../media/image59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7.png"/><Relationship Id="rId3" Type="http://schemas.openxmlformats.org/officeDocument/2006/relationships/image" Target="../media/image602.png"/><Relationship Id="rId7" Type="http://schemas.openxmlformats.org/officeDocument/2006/relationships/image" Target="../media/image606.png"/><Relationship Id="rId12" Type="http://schemas.openxmlformats.org/officeDocument/2006/relationships/image" Target="../media/image611.png"/><Relationship Id="rId2" Type="http://schemas.openxmlformats.org/officeDocument/2006/relationships/image" Target="../media/image6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5.png"/><Relationship Id="rId11" Type="http://schemas.openxmlformats.org/officeDocument/2006/relationships/image" Target="../media/image610.png"/><Relationship Id="rId5" Type="http://schemas.openxmlformats.org/officeDocument/2006/relationships/image" Target="../media/image604.png"/><Relationship Id="rId10" Type="http://schemas.openxmlformats.org/officeDocument/2006/relationships/image" Target="../media/image609.png"/><Relationship Id="rId4" Type="http://schemas.openxmlformats.org/officeDocument/2006/relationships/image" Target="../media/image603.png"/><Relationship Id="rId9" Type="http://schemas.openxmlformats.org/officeDocument/2006/relationships/image" Target="../media/image60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3.png"/><Relationship Id="rId7" Type="http://schemas.openxmlformats.org/officeDocument/2006/relationships/image" Target="../media/image617.png"/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6.png"/><Relationship Id="rId5" Type="http://schemas.openxmlformats.org/officeDocument/2006/relationships/image" Target="../media/image615.png"/><Relationship Id="rId4" Type="http://schemas.openxmlformats.org/officeDocument/2006/relationships/image" Target="../media/image61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4.png"/><Relationship Id="rId3" Type="http://schemas.openxmlformats.org/officeDocument/2006/relationships/image" Target="../media/image619.png"/><Relationship Id="rId7" Type="http://schemas.openxmlformats.org/officeDocument/2006/relationships/image" Target="../media/image623.png"/><Relationship Id="rId12" Type="http://schemas.openxmlformats.org/officeDocument/2006/relationships/image" Target="../media/image628.png"/><Relationship Id="rId2" Type="http://schemas.openxmlformats.org/officeDocument/2006/relationships/image" Target="../media/image6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2.png"/><Relationship Id="rId11" Type="http://schemas.openxmlformats.org/officeDocument/2006/relationships/image" Target="../media/image627.png"/><Relationship Id="rId5" Type="http://schemas.openxmlformats.org/officeDocument/2006/relationships/image" Target="../media/image621.png"/><Relationship Id="rId10" Type="http://schemas.openxmlformats.org/officeDocument/2006/relationships/image" Target="../media/image626.png"/><Relationship Id="rId4" Type="http://schemas.openxmlformats.org/officeDocument/2006/relationships/image" Target="../media/image620.png"/><Relationship Id="rId9" Type="http://schemas.openxmlformats.org/officeDocument/2006/relationships/image" Target="../media/image625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5.png"/><Relationship Id="rId3" Type="http://schemas.openxmlformats.org/officeDocument/2006/relationships/image" Target="../media/image630.png"/><Relationship Id="rId7" Type="http://schemas.openxmlformats.org/officeDocument/2006/relationships/image" Target="../media/image634.png"/><Relationship Id="rId2" Type="http://schemas.openxmlformats.org/officeDocument/2006/relationships/image" Target="../media/image6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3.png"/><Relationship Id="rId5" Type="http://schemas.openxmlformats.org/officeDocument/2006/relationships/image" Target="../media/image632.png"/><Relationship Id="rId10" Type="http://schemas.openxmlformats.org/officeDocument/2006/relationships/image" Target="../media/image637.png"/><Relationship Id="rId4" Type="http://schemas.openxmlformats.org/officeDocument/2006/relationships/image" Target="../media/image631.png"/><Relationship Id="rId9" Type="http://schemas.openxmlformats.org/officeDocument/2006/relationships/image" Target="../media/image636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5.png"/><Relationship Id="rId3" Type="http://schemas.openxmlformats.org/officeDocument/2006/relationships/image" Target="../media/image640.png"/><Relationship Id="rId7" Type="http://schemas.openxmlformats.org/officeDocument/2006/relationships/image" Target="../media/image644.png"/><Relationship Id="rId2" Type="http://schemas.openxmlformats.org/officeDocument/2006/relationships/image" Target="../media/image6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3.png"/><Relationship Id="rId11" Type="http://schemas.openxmlformats.org/officeDocument/2006/relationships/image" Target="../media/image648.png"/><Relationship Id="rId5" Type="http://schemas.openxmlformats.org/officeDocument/2006/relationships/image" Target="../media/image642.png"/><Relationship Id="rId10" Type="http://schemas.openxmlformats.org/officeDocument/2006/relationships/image" Target="../media/image647.png"/><Relationship Id="rId4" Type="http://schemas.openxmlformats.org/officeDocument/2006/relationships/image" Target="../media/image641.png"/><Relationship Id="rId9" Type="http://schemas.openxmlformats.org/officeDocument/2006/relationships/image" Target="../media/image646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5.png"/><Relationship Id="rId13" Type="http://schemas.openxmlformats.org/officeDocument/2006/relationships/image" Target="../media/image660.png"/><Relationship Id="rId3" Type="http://schemas.openxmlformats.org/officeDocument/2006/relationships/image" Target="../media/image650.png"/><Relationship Id="rId7" Type="http://schemas.openxmlformats.org/officeDocument/2006/relationships/image" Target="../media/image654.png"/><Relationship Id="rId12" Type="http://schemas.openxmlformats.org/officeDocument/2006/relationships/image" Target="../media/image659.png"/><Relationship Id="rId2" Type="http://schemas.openxmlformats.org/officeDocument/2006/relationships/image" Target="../media/image6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3.png"/><Relationship Id="rId11" Type="http://schemas.openxmlformats.org/officeDocument/2006/relationships/image" Target="../media/image658.png"/><Relationship Id="rId5" Type="http://schemas.openxmlformats.org/officeDocument/2006/relationships/image" Target="../media/image652.png"/><Relationship Id="rId10" Type="http://schemas.openxmlformats.org/officeDocument/2006/relationships/image" Target="../media/image657.png"/><Relationship Id="rId4" Type="http://schemas.openxmlformats.org/officeDocument/2006/relationships/image" Target="../media/image651.png"/><Relationship Id="rId9" Type="http://schemas.openxmlformats.org/officeDocument/2006/relationships/image" Target="../media/image656.png"/><Relationship Id="rId14" Type="http://schemas.openxmlformats.org/officeDocument/2006/relationships/image" Target="../media/image66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8.png"/><Relationship Id="rId13" Type="http://schemas.openxmlformats.org/officeDocument/2006/relationships/image" Target="../media/image673.png"/><Relationship Id="rId3" Type="http://schemas.openxmlformats.org/officeDocument/2006/relationships/image" Target="../media/image663.png"/><Relationship Id="rId7" Type="http://schemas.openxmlformats.org/officeDocument/2006/relationships/image" Target="../media/image667.png"/><Relationship Id="rId12" Type="http://schemas.openxmlformats.org/officeDocument/2006/relationships/image" Target="../media/image672.png"/><Relationship Id="rId2" Type="http://schemas.openxmlformats.org/officeDocument/2006/relationships/image" Target="../media/image6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6.png"/><Relationship Id="rId11" Type="http://schemas.openxmlformats.org/officeDocument/2006/relationships/image" Target="../media/image671.png"/><Relationship Id="rId5" Type="http://schemas.openxmlformats.org/officeDocument/2006/relationships/image" Target="../media/image665.png"/><Relationship Id="rId10" Type="http://schemas.openxmlformats.org/officeDocument/2006/relationships/image" Target="../media/image670.png"/><Relationship Id="rId4" Type="http://schemas.openxmlformats.org/officeDocument/2006/relationships/image" Target="../media/image664.png"/><Relationship Id="rId9" Type="http://schemas.openxmlformats.org/officeDocument/2006/relationships/image" Target="../media/image669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png"/><Relationship Id="rId3" Type="http://schemas.openxmlformats.org/officeDocument/2006/relationships/image" Target="../media/image675.png"/><Relationship Id="rId7" Type="http://schemas.openxmlformats.org/officeDocument/2006/relationships/image" Target="../media/image679.png"/><Relationship Id="rId2" Type="http://schemas.openxmlformats.org/officeDocument/2006/relationships/image" Target="../media/image6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8.png"/><Relationship Id="rId5" Type="http://schemas.openxmlformats.org/officeDocument/2006/relationships/image" Target="../media/image677.png"/><Relationship Id="rId4" Type="http://schemas.openxmlformats.org/officeDocument/2006/relationships/image" Target="../media/image676.png"/><Relationship Id="rId9" Type="http://schemas.openxmlformats.org/officeDocument/2006/relationships/image" Target="../media/image67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1.png"/><Relationship Id="rId7" Type="http://schemas.openxmlformats.org/officeDocument/2006/relationships/image" Target="../media/image685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4.png"/><Relationship Id="rId5" Type="http://schemas.openxmlformats.org/officeDocument/2006/relationships/image" Target="../media/image683.png"/><Relationship Id="rId4" Type="http://schemas.openxmlformats.org/officeDocument/2006/relationships/image" Target="../media/image68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7.png"/><Relationship Id="rId7" Type="http://schemas.openxmlformats.org/officeDocument/2006/relationships/image" Target="../media/image691.png"/><Relationship Id="rId2" Type="http://schemas.openxmlformats.org/officeDocument/2006/relationships/image" Target="../media/image6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0.png"/><Relationship Id="rId5" Type="http://schemas.openxmlformats.org/officeDocument/2006/relationships/image" Target="../media/image689.png"/><Relationship Id="rId4" Type="http://schemas.openxmlformats.org/officeDocument/2006/relationships/image" Target="../media/image68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8.png"/><Relationship Id="rId3" Type="http://schemas.openxmlformats.org/officeDocument/2006/relationships/image" Target="../media/image693.png"/><Relationship Id="rId7" Type="http://schemas.openxmlformats.org/officeDocument/2006/relationships/image" Target="../media/image697.png"/><Relationship Id="rId2" Type="http://schemas.openxmlformats.org/officeDocument/2006/relationships/image" Target="../media/image6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6.png"/><Relationship Id="rId11" Type="http://schemas.openxmlformats.org/officeDocument/2006/relationships/image" Target="../media/image701.png"/><Relationship Id="rId5" Type="http://schemas.openxmlformats.org/officeDocument/2006/relationships/image" Target="../media/image695.png"/><Relationship Id="rId10" Type="http://schemas.openxmlformats.org/officeDocument/2006/relationships/image" Target="../media/image700.png"/><Relationship Id="rId4" Type="http://schemas.openxmlformats.org/officeDocument/2006/relationships/image" Target="../media/image694.png"/><Relationship Id="rId9" Type="http://schemas.openxmlformats.org/officeDocument/2006/relationships/image" Target="../media/image699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8.png"/><Relationship Id="rId3" Type="http://schemas.openxmlformats.org/officeDocument/2006/relationships/image" Target="../media/image703.png"/><Relationship Id="rId7" Type="http://schemas.openxmlformats.org/officeDocument/2006/relationships/image" Target="../media/image707.png"/><Relationship Id="rId2" Type="http://schemas.openxmlformats.org/officeDocument/2006/relationships/image" Target="../media/image7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6.png"/><Relationship Id="rId5" Type="http://schemas.openxmlformats.org/officeDocument/2006/relationships/image" Target="../media/image705.png"/><Relationship Id="rId4" Type="http://schemas.openxmlformats.org/officeDocument/2006/relationships/image" Target="../media/image704.png"/><Relationship Id="rId9" Type="http://schemas.openxmlformats.org/officeDocument/2006/relationships/image" Target="../media/image70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7" Type="http://schemas.openxmlformats.org/officeDocument/2006/relationships/image" Target="../media/image715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4.png"/><Relationship Id="rId5" Type="http://schemas.openxmlformats.org/officeDocument/2006/relationships/image" Target="../media/image713.png"/><Relationship Id="rId4" Type="http://schemas.openxmlformats.org/officeDocument/2006/relationships/image" Target="../media/image712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2.png"/><Relationship Id="rId3" Type="http://schemas.openxmlformats.org/officeDocument/2006/relationships/image" Target="../media/image717.png"/><Relationship Id="rId7" Type="http://schemas.openxmlformats.org/officeDocument/2006/relationships/image" Target="../media/image721.png"/><Relationship Id="rId2" Type="http://schemas.openxmlformats.org/officeDocument/2006/relationships/image" Target="../media/image7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0.png"/><Relationship Id="rId5" Type="http://schemas.openxmlformats.org/officeDocument/2006/relationships/image" Target="../media/image719.png"/><Relationship Id="rId10" Type="http://schemas.openxmlformats.org/officeDocument/2006/relationships/image" Target="../media/image724.png"/><Relationship Id="rId4" Type="http://schemas.openxmlformats.org/officeDocument/2006/relationships/image" Target="../media/image718.png"/><Relationship Id="rId9" Type="http://schemas.openxmlformats.org/officeDocument/2006/relationships/image" Target="../media/image72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1.png"/><Relationship Id="rId3" Type="http://schemas.openxmlformats.org/officeDocument/2006/relationships/image" Target="../media/image726.png"/><Relationship Id="rId7" Type="http://schemas.openxmlformats.org/officeDocument/2006/relationships/image" Target="../media/image730.png"/><Relationship Id="rId2" Type="http://schemas.openxmlformats.org/officeDocument/2006/relationships/image" Target="../media/image7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9.png"/><Relationship Id="rId5" Type="http://schemas.openxmlformats.org/officeDocument/2006/relationships/image" Target="../media/image728.png"/><Relationship Id="rId10" Type="http://schemas.openxmlformats.org/officeDocument/2006/relationships/image" Target="../media/image673.png"/><Relationship Id="rId4" Type="http://schemas.openxmlformats.org/officeDocument/2006/relationships/image" Target="../media/image727.png"/><Relationship Id="rId9" Type="http://schemas.openxmlformats.org/officeDocument/2006/relationships/image" Target="../media/image732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9.png"/><Relationship Id="rId3" Type="http://schemas.openxmlformats.org/officeDocument/2006/relationships/image" Target="../media/image734.png"/><Relationship Id="rId7" Type="http://schemas.openxmlformats.org/officeDocument/2006/relationships/image" Target="../media/image738.png"/><Relationship Id="rId2" Type="http://schemas.openxmlformats.org/officeDocument/2006/relationships/image" Target="../media/image7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7.png"/><Relationship Id="rId5" Type="http://schemas.openxmlformats.org/officeDocument/2006/relationships/image" Target="../media/image736.png"/><Relationship Id="rId4" Type="http://schemas.openxmlformats.org/officeDocument/2006/relationships/image" Target="../media/image735.png"/><Relationship Id="rId9" Type="http://schemas.openxmlformats.org/officeDocument/2006/relationships/image" Target="../media/image7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2.png"/><Relationship Id="rId7" Type="http://schemas.openxmlformats.org/officeDocument/2006/relationships/image" Target="../media/image746.png"/><Relationship Id="rId2" Type="http://schemas.openxmlformats.org/officeDocument/2006/relationships/image" Target="../media/image7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5.png"/><Relationship Id="rId5" Type="http://schemas.openxmlformats.org/officeDocument/2006/relationships/image" Target="../media/image744.png"/><Relationship Id="rId4" Type="http://schemas.openxmlformats.org/officeDocument/2006/relationships/image" Target="../media/image743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3.png"/><Relationship Id="rId3" Type="http://schemas.openxmlformats.org/officeDocument/2006/relationships/image" Target="../media/image748.png"/><Relationship Id="rId7" Type="http://schemas.openxmlformats.org/officeDocument/2006/relationships/image" Target="../media/image752.png"/><Relationship Id="rId12" Type="http://schemas.openxmlformats.org/officeDocument/2006/relationships/image" Target="../media/image673.png"/><Relationship Id="rId2" Type="http://schemas.openxmlformats.org/officeDocument/2006/relationships/image" Target="../media/image7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1.png"/><Relationship Id="rId11" Type="http://schemas.openxmlformats.org/officeDocument/2006/relationships/image" Target="../media/image756.png"/><Relationship Id="rId5" Type="http://schemas.openxmlformats.org/officeDocument/2006/relationships/image" Target="../media/image750.png"/><Relationship Id="rId10" Type="http://schemas.openxmlformats.org/officeDocument/2006/relationships/image" Target="../media/image755.png"/><Relationship Id="rId4" Type="http://schemas.openxmlformats.org/officeDocument/2006/relationships/image" Target="../media/image749.png"/><Relationship Id="rId9" Type="http://schemas.openxmlformats.org/officeDocument/2006/relationships/image" Target="../media/image754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6.png"/><Relationship Id="rId3" Type="http://schemas.openxmlformats.org/officeDocument/2006/relationships/image" Target="../media/image758.png"/><Relationship Id="rId7" Type="http://schemas.openxmlformats.org/officeDocument/2006/relationships/image" Target="../media/image762.png"/><Relationship Id="rId2" Type="http://schemas.openxmlformats.org/officeDocument/2006/relationships/image" Target="../media/image7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1.png"/><Relationship Id="rId5" Type="http://schemas.openxmlformats.org/officeDocument/2006/relationships/image" Target="../media/image760.png"/><Relationship Id="rId4" Type="http://schemas.openxmlformats.org/officeDocument/2006/relationships/image" Target="../media/image75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4.png"/><Relationship Id="rId7" Type="http://schemas.openxmlformats.org/officeDocument/2006/relationships/image" Target="../media/image768.png"/><Relationship Id="rId2" Type="http://schemas.openxmlformats.org/officeDocument/2006/relationships/image" Target="../media/image7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7.png"/><Relationship Id="rId5" Type="http://schemas.openxmlformats.org/officeDocument/2006/relationships/image" Target="../media/image766.png"/><Relationship Id="rId4" Type="http://schemas.openxmlformats.org/officeDocument/2006/relationships/image" Target="../media/image765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5.png"/><Relationship Id="rId3" Type="http://schemas.openxmlformats.org/officeDocument/2006/relationships/image" Target="../media/image770.png"/><Relationship Id="rId7" Type="http://schemas.openxmlformats.org/officeDocument/2006/relationships/image" Target="../media/image774.png"/><Relationship Id="rId2" Type="http://schemas.openxmlformats.org/officeDocument/2006/relationships/image" Target="../media/image7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3.png"/><Relationship Id="rId5" Type="http://schemas.openxmlformats.org/officeDocument/2006/relationships/image" Target="../media/image772.png"/><Relationship Id="rId4" Type="http://schemas.openxmlformats.org/officeDocument/2006/relationships/image" Target="../media/image771.png"/><Relationship Id="rId9" Type="http://schemas.openxmlformats.org/officeDocument/2006/relationships/image" Target="../media/image776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3.png"/><Relationship Id="rId3" Type="http://schemas.openxmlformats.org/officeDocument/2006/relationships/image" Target="../media/image778.png"/><Relationship Id="rId7" Type="http://schemas.openxmlformats.org/officeDocument/2006/relationships/image" Target="../media/image782.png"/><Relationship Id="rId2" Type="http://schemas.openxmlformats.org/officeDocument/2006/relationships/image" Target="../media/image7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1.png"/><Relationship Id="rId5" Type="http://schemas.openxmlformats.org/officeDocument/2006/relationships/image" Target="../media/image780.png"/><Relationship Id="rId4" Type="http://schemas.openxmlformats.org/officeDocument/2006/relationships/image" Target="../media/image77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5.png"/><Relationship Id="rId2" Type="http://schemas.openxmlformats.org/officeDocument/2006/relationships/image" Target="../media/image7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8.png"/><Relationship Id="rId5" Type="http://schemas.openxmlformats.org/officeDocument/2006/relationships/image" Target="../media/image787.png"/><Relationship Id="rId4" Type="http://schemas.openxmlformats.org/officeDocument/2006/relationships/image" Target="../media/image78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image" Target="../media/image7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2.png"/><Relationship Id="rId4" Type="http://schemas.openxmlformats.org/officeDocument/2006/relationships/image" Target="../media/image791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9.png"/><Relationship Id="rId3" Type="http://schemas.openxmlformats.org/officeDocument/2006/relationships/image" Target="../media/image794.png"/><Relationship Id="rId7" Type="http://schemas.openxmlformats.org/officeDocument/2006/relationships/image" Target="../media/image798.png"/><Relationship Id="rId2" Type="http://schemas.openxmlformats.org/officeDocument/2006/relationships/image" Target="../media/image7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7.png"/><Relationship Id="rId5" Type="http://schemas.openxmlformats.org/officeDocument/2006/relationships/image" Target="../media/image796.png"/><Relationship Id="rId4" Type="http://schemas.openxmlformats.org/officeDocument/2006/relationships/image" Target="../media/image795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6.png"/><Relationship Id="rId3" Type="http://schemas.openxmlformats.org/officeDocument/2006/relationships/image" Target="../media/image801.png"/><Relationship Id="rId7" Type="http://schemas.openxmlformats.org/officeDocument/2006/relationships/image" Target="../media/image805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4.png"/><Relationship Id="rId5" Type="http://schemas.openxmlformats.org/officeDocument/2006/relationships/image" Target="../media/image803.png"/><Relationship Id="rId4" Type="http://schemas.openxmlformats.org/officeDocument/2006/relationships/image" Target="../media/image802.png"/><Relationship Id="rId9" Type="http://schemas.openxmlformats.org/officeDocument/2006/relationships/image" Target="../media/image80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IIR FILTER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133600"/>
            <a:ext cx="5114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2514600"/>
            <a:ext cx="28575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" y="3200400"/>
            <a:ext cx="261937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4400" y="4038600"/>
            <a:ext cx="334327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38200" y="4572000"/>
            <a:ext cx="43338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38200" y="6019800"/>
            <a:ext cx="437197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62000" y="5257800"/>
            <a:ext cx="363855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0997"/>
            <a:ext cx="3291840" cy="522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1142996"/>
            <a:ext cx="6126480" cy="567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" y="1828800"/>
            <a:ext cx="2011680" cy="516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04999" y="2362199"/>
            <a:ext cx="1554480" cy="45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1" y="2971798"/>
            <a:ext cx="4846320" cy="354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85999" y="3733799"/>
            <a:ext cx="2743200" cy="1302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2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-1" y="5029199"/>
            <a:ext cx="3108960" cy="670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0"/>
          <p:cNvGrpSpPr/>
          <p:nvPr/>
        </p:nvGrpSpPr>
        <p:grpSpPr>
          <a:xfrm>
            <a:off x="1447800" y="6039728"/>
            <a:ext cx="4305300" cy="538517"/>
            <a:chOff x="1447800" y="6039728"/>
            <a:chExt cx="4305300" cy="538517"/>
          </a:xfrm>
        </p:grpSpPr>
        <p:pic>
          <p:nvPicPr>
            <p:cNvPr id="21513" name="Picture 9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447800" y="6096000"/>
              <a:ext cx="3291840" cy="4822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514" name="Picture 10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953000" y="6039728"/>
              <a:ext cx="800100" cy="504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0998"/>
            <a:ext cx="5212080" cy="4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914400"/>
            <a:ext cx="8595360" cy="2099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" y="3048000"/>
            <a:ext cx="3840480" cy="645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/>
          <p:nvPr/>
        </p:nvGrpSpPr>
        <p:grpSpPr>
          <a:xfrm>
            <a:off x="228599" y="3886200"/>
            <a:ext cx="6583680" cy="476250"/>
            <a:chOff x="228600" y="3886200"/>
            <a:chExt cx="5953125" cy="476250"/>
          </a:xfrm>
        </p:grpSpPr>
        <p:pic>
          <p:nvPicPr>
            <p:cNvPr id="22533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28600" y="3962400"/>
              <a:ext cx="49911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34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486400" y="3886200"/>
              <a:ext cx="695325" cy="390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2535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-1" y="4648200"/>
            <a:ext cx="5394960" cy="386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8599"/>
            <a:ext cx="9052560" cy="3080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429000"/>
            <a:ext cx="9144000" cy="408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304799"/>
            <a:ext cx="5303520" cy="5762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6172200"/>
            <a:ext cx="238125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533398"/>
            <a:ext cx="8321040" cy="30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1066798"/>
            <a:ext cx="4572000" cy="613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" y="1371600"/>
            <a:ext cx="1005840" cy="427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1828798"/>
            <a:ext cx="4297680" cy="368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0999" y="2362198"/>
            <a:ext cx="4206240" cy="556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9599" y="3200397"/>
            <a:ext cx="3749040" cy="718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4191000"/>
            <a:ext cx="5394960" cy="1022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-1" y="5486398"/>
            <a:ext cx="2377440" cy="91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438775" y="2743200"/>
            <a:ext cx="370522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4408" y="154748"/>
            <a:ext cx="1228725" cy="323850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28600"/>
            <a:ext cx="3931920" cy="1058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295400"/>
            <a:ext cx="3931920" cy="1170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362200"/>
            <a:ext cx="5486400" cy="1095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505200"/>
            <a:ext cx="5669280" cy="83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1" y="4419597"/>
            <a:ext cx="7406640" cy="395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4800" y="5638800"/>
            <a:ext cx="5669280" cy="87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29325" y="4876800"/>
            <a:ext cx="3114675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143000"/>
            <a:ext cx="4846320" cy="349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0"/>
            <a:ext cx="2651760" cy="230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" y="2209800"/>
            <a:ext cx="7498080" cy="384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47799" y="2666996"/>
            <a:ext cx="5943600" cy="274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1" y="5029199"/>
            <a:ext cx="2286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09800" y="5562600"/>
            <a:ext cx="4480560" cy="119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0"/>
            <a:ext cx="5669280" cy="87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1999" y="228599"/>
            <a:ext cx="6126480" cy="1229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9" y="1447800"/>
            <a:ext cx="6217920" cy="1254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399" y="2971798"/>
            <a:ext cx="2834640" cy="836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962399"/>
            <a:ext cx="621792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33999" y="4572000"/>
            <a:ext cx="3566160" cy="2224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4799" y="5029199"/>
            <a:ext cx="4937760" cy="442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0"/>
            <a:ext cx="6949440" cy="79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295398"/>
            <a:ext cx="4663440" cy="344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6400" y="762000"/>
            <a:ext cx="3133725" cy="197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981200"/>
            <a:ext cx="6309360" cy="604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57399" y="2552700"/>
            <a:ext cx="4114800" cy="4275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0"/>
            <a:ext cx="4943475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990600"/>
            <a:ext cx="47910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60000">
            <a:off x="381000" y="1447800"/>
            <a:ext cx="529590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60000">
            <a:off x="609600" y="2362200"/>
            <a:ext cx="50387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2400" y="2971800"/>
            <a:ext cx="32004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3352800"/>
            <a:ext cx="72390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4300" y="3733800"/>
            <a:ext cx="8778240" cy="2764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lum bright="9000"/>
          </a:blip>
          <a:srcRect/>
          <a:stretch>
            <a:fillRect/>
          </a:stretch>
        </p:blipFill>
        <p:spPr bwMode="auto">
          <a:xfrm rot="60000">
            <a:off x="0" y="6"/>
            <a:ext cx="9052560" cy="376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lum bright="13000"/>
          </a:blip>
          <a:srcRect/>
          <a:stretch>
            <a:fillRect/>
          </a:stretch>
        </p:blipFill>
        <p:spPr bwMode="auto">
          <a:xfrm rot="60000">
            <a:off x="457200" y="533400"/>
            <a:ext cx="641032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lum bright="15000"/>
          </a:blip>
          <a:srcRect/>
          <a:stretch>
            <a:fillRect/>
          </a:stretch>
        </p:blipFill>
        <p:spPr bwMode="auto">
          <a:xfrm rot="60000">
            <a:off x="1905000" y="914400"/>
            <a:ext cx="561975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>
            <a:lum bright="12000"/>
          </a:blip>
          <a:srcRect/>
          <a:stretch>
            <a:fillRect/>
          </a:stretch>
        </p:blipFill>
        <p:spPr bwMode="auto">
          <a:xfrm>
            <a:off x="533400" y="1295400"/>
            <a:ext cx="633412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>
            <a:lum bright="20000"/>
          </a:blip>
          <a:srcRect/>
          <a:stretch>
            <a:fillRect/>
          </a:stretch>
        </p:blipFill>
        <p:spPr bwMode="auto">
          <a:xfrm rot="60000">
            <a:off x="2362200" y="1828800"/>
            <a:ext cx="55911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 cstate="print">
            <a:lum bright="15000"/>
          </a:blip>
          <a:srcRect/>
          <a:stretch>
            <a:fillRect/>
          </a:stretch>
        </p:blipFill>
        <p:spPr bwMode="auto">
          <a:xfrm rot="60000">
            <a:off x="457200" y="2133600"/>
            <a:ext cx="681037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 cstate="print">
            <a:lum bright="14000"/>
          </a:blip>
          <a:srcRect/>
          <a:stretch>
            <a:fillRect/>
          </a:stretch>
        </p:blipFill>
        <p:spPr bwMode="auto">
          <a:xfrm>
            <a:off x="533400" y="2743200"/>
            <a:ext cx="48387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9"/>
          <p:cNvGrpSpPr/>
          <p:nvPr/>
        </p:nvGrpSpPr>
        <p:grpSpPr>
          <a:xfrm>
            <a:off x="2819400" y="5257800"/>
            <a:ext cx="2762250" cy="447675"/>
            <a:chOff x="1066800" y="4876800"/>
            <a:chExt cx="2762250" cy="447675"/>
          </a:xfrm>
        </p:grpSpPr>
        <p:pic>
          <p:nvPicPr>
            <p:cNvPr id="4116" name="Picture 20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066800" y="4876800"/>
              <a:ext cx="1219200" cy="447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17" name="Picture 21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514600" y="4876800"/>
              <a:ext cx="1314450" cy="371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32"/>
          <p:cNvGrpSpPr/>
          <p:nvPr/>
        </p:nvGrpSpPr>
        <p:grpSpPr>
          <a:xfrm>
            <a:off x="0" y="5715000"/>
            <a:ext cx="9144000" cy="826532"/>
            <a:chOff x="0" y="5257800"/>
            <a:chExt cx="9144000" cy="826532"/>
          </a:xfrm>
        </p:grpSpPr>
        <p:grpSp>
          <p:nvGrpSpPr>
            <p:cNvPr id="4" name="Group 30"/>
            <p:cNvGrpSpPr/>
            <p:nvPr/>
          </p:nvGrpSpPr>
          <p:grpSpPr>
            <a:xfrm>
              <a:off x="0" y="5257800"/>
              <a:ext cx="9144000" cy="342900"/>
              <a:chOff x="0" y="5257800"/>
              <a:chExt cx="10163175" cy="342900"/>
            </a:xfrm>
          </p:grpSpPr>
          <p:pic>
            <p:nvPicPr>
              <p:cNvPr id="4118" name="Picture 22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0" y="5334000"/>
                <a:ext cx="5010150" cy="2667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119" name="Picture 23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5105400" y="5257800"/>
                <a:ext cx="5057775" cy="3429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5" name="Group 31"/>
            <p:cNvGrpSpPr/>
            <p:nvPr/>
          </p:nvGrpSpPr>
          <p:grpSpPr>
            <a:xfrm>
              <a:off x="152400" y="5715000"/>
              <a:ext cx="1585750" cy="369332"/>
              <a:chOff x="152400" y="5715000"/>
              <a:chExt cx="1585750" cy="369332"/>
            </a:xfrm>
          </p:grpSpPr>
          <p:pic>
            <p:nvPicPr>
              <p:cNvPr id="4120" name="Picture 24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152400" y="5791200"/>
                <a:ext cx="1200150" cy="276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5" name="Rectangle 24"/>
              <p:cNvSpPr/>
              <p:nvPr/>
            </p:nvSpPr>
            <p:spPr>
              <a:xfrm>
                <a:off x="1295400" y="5715000"/>
                <a:ext cx="4427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(7)</a:t>
                </a:r>
                <a:endParaRPr lang="en-US" dirty="0"/>
              </a:p>
            </p:txBody>
          </p:sp>
        </p:grpSp>
      </p:grpSp>
      <p:grpSp>
        <p:nvGrpSpPr>
          <p:cNvPr id="6" name="Group 36"/>
          <p:cNvGrpSpPr/>
          <p:nvPr/>
        </p:nvGrpSpPr>
        <p:grpSpPr>
          <a:xfrm>
            <a:off x="381000" y="3124200"/>
            <a:ext cx="8420100" cy="247650"/>
            <a:chOff x="0" y="3124200"/>
            <a:chExt cx="8420100" cy="24765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0" y="3124200"/>
              <a:ext cx="5800725" cy="247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5943600" y="3200400"/>
              <a:ext cx="2476500" cy="171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Group 40"/>
          <p:cNvGrpSpPr/>
          <p:nvPr/>
        </p:nvGrpSpPr>
        <p:grpSpPr>
          <a:xfrm>
            <a:off x="0" y="3505200"/>
            <a:ext cx="8153400" cy="276225"/>
            <a:chOff x="0" y="3505200"/>
            <a:chExt cx="8153400" cy="276225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0" y="3505200"/>
              <a:ext cx="6048375" cy="257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6172200" y="3505200"/>
              <a:ext cx="19812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Group 44"/>
          <p:cNvGrpSpPr/>
          <p:nvPr/>
        </p:nvGrpSpPr>
        <p:grpSpPr>
          <a:xfrm>
            <a:off x="0" y="3886200"/>
            <a:ext cx="9031456" cy="257614"/>
            <a:chOff x="0" y="3886200"/>
            <a:chExt cx="9031456" cy="257614"/>
          </a:xfrm>
        </p:grpSpPr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0" y="3886200"/>
              <a:ext cx="3829050" cy="247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4" name="Picture 10"/>
            <p:cNvPicPr>
              <a:picLocks noChangeAspect="1" noChangeArrowheads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3802231" y="3934264"/>
              <a:ext cx="5229225" cy="209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Group 49"/>
          <p:cNvGrpSpPr/>
          <p:nvPr/>
        </p:nvGrpSpPr>
        <p:grpSpPr>
          <a:xfrm>
            <a:off x="0" y="4343400"/>
            <a:ext cx="8743950" cy="276225"/>
            <a:chOff x="0" y="4343400"/>
            <a:chExt cx="8743950" cy="276225"/>
          </a:xfrm>
        </p:grpSpPr>
        <p:pic>
          <p:nvPicPr>
            <p:cNvPr id="1036" name="Picture 12"/>
            <p:cNvPicPr>
              <a:picLocks noChangeAspect="1" noChangeArrowheads="1"/>
            </p:cNvPicPr>
            <p:nvPr/>
          </p:nvPicPr>
          <p:blipFill>
            <a:blip r:embed="rId20" cstate="print"/>
            <a:srcRect/>
            <a:stretch>
              <a:fillRect/>
            </a:stretch>
          </p:blipFill>
          <p:spPr bwMode="auto">
            <a:xfrm>
              <a:off x="0" y="4343400"/>
              <a:ext cx="657225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8" name="Picture 14"/>
            <p:cNvPicPr>
              <a:picLocks noChangeAspect="1" noChangeArrowheads="1"/>
            </p:cNvPicPr>
            <p:nvPr/>
          </p:nvPicPr>
          <p:blipFill>
            <a:blip r:embed="rId21" cstate="print"/>
            <a:srcRect/>
            <a:stretch>
              <a:fillRect/>
            </a:stretch>
          </p:blipFill>
          <p:spPr bwMode="auto">
            <a:xfrm>
              <a:off x="6629400" y="4343400"/>
              <a:ext cx="2114550" cy="247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0" name="Group 53"/>
          <p:cNvGrpSpPr/>
          <p:nvPr/>
        </p:nvGrpSpPr>
        <p:grpSpPr>
          <a:xfrm>
            <a:off x="0" y="4724400"/>
            <a:ext cx="8486775" cy="295275"/>
            <a:chOff x="0" y="4724400"/>
            <a:chExt cx="8486775" cy="295275"/>
          </a:xfrm>
        </p:grpSpPr>
        <p:pic>
          <p:nvPicPr>
            <p:cNvPr id="1039" name="Picture 15"/>
            <p:cNvPicPr>
              <a:picLocks noChangeAspect="1" noChangeArrowheads="1"/>
            </p:cNvPicPr>
            <p:nvPr/>
          </p:nvPicPr>
          <p:blipFill>
            <a:blip r:embed="rId22" cstate="print"/>
            <a:srcRect/>
            <a:stretch>
              <a:fillRect/>
            </a:stretch>
          </p:blipFill>
          <p:spPr bwMode="auto">
            <a:xfrm>
              <a:off x="0" y="4724400"/>
              <a:ext cx="1962150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40" name="Picture 16"/>
            <p:cNvPicPr>
              <a:picLocks noChangeAspect="1" noChangeArrowheads="1"/>
            </p:cNvPicPr>
            <p:nvPr/>
          </p:nvPicPr>
          <p:blipFill>
            <a:blip r:embed="rId23" cstate="print"/>
            <a:srcRect/>
            <a:stretch>
              <a:fillRect/>
            </a:stretch>
          </p:blipFill>
          <p:spPr bwMode="auto">
            <a:xfrm>
              <a:off x="1981200" y="4724400"/>
              <a:ext cx="5619750" cy="238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41" name="Picture 17"/>
            <p:cNvPicPr>
              <a:picLocks noChangeAspect="1" noChangeArrowheads="1"/>
            </p:cNvPicPr>
            <p:nvPr/>
          </p:nvPicPr>
          <p:blipFill>
            <a:blip r:embed="rId24" cstate="print"/>
            <a:srcRect/>
            <a:stretch>
              <a:fillRect/>
            </a:stretch>
          </p:blipFill>
          <p:spPr bwMode="auto">
            <a:xfrm>
              <a:off x="7696200" y="4724400"/>
              <a:ext cx="790575" cy="238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20000">
            <a:off x="609600" y="304800"/>
            <a:ext cx="7210425" cy="341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60000">
            <a:off x="0" y="3810000"/>
            <a:ext cx="462915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60000">
            <a:off x="228600" y="4267200"/>
            <a:ext cx="60198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685800" y="0"/>
            <a:ext cx="6534150" cy="454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495800"/>
            <a:ext cx="9144000" cy="280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800600"/>
            <a:ext cx="9144000" cy="247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105407"/>
            <a:ext cx="9144000" cy="225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5486400"/>
            <a:ext cx="87534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8"/>
          <p:cNvGrpSpPr/>
          <p:nvPr/>
        </p:nvGrpSpPr>
        <p:grpSpPr>
          <a:xfrm>
            <a:off x="0" y="5791200"/>
            <a:ext cx="7224550" cy="371475"/>
            <a:chOff x="0" y="5791200"/>
            <a:chExt cx="7224550" cy="371475"/>
          </a:xfrm>
        </p:grpSpPr>
        <p:pic>
          <p:nvPicPr>
            <p:cNvPr id="6151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5867400"/>
              <a:ext cx="6657975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6781800" y="5791200"/>
              <a:ext cx="4427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(2)</a:t>
              </a:r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/>
          <p:nvPr/>
        </p:nvGrpSpPr>
        <p:grpSpPr>
          <a:xfrm>
            <a:off x="1524000" y="152400"/>
            <a:ext cx="4714875" cy="1238250"/>
            <a:chOff x="1524000" y="152400"/>
            <a:chExt cx="4714875" cy="1238250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29200" y="381000"/>
              <a:ext cx="1209675" cy="514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24000" y="152400"/>
              <a:ext cx="3381375" cy="123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28800" y="1447800"/>
            <a:ext cx="3000375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2743200"/>
            <a:ext cx="24384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13"/>
          <p:cNvGrpSpPr/>
          <p:nvPr/>
        </p:nvGrpSpPr>
        <p:grpSpPr>
          <a:xfrm>
            <a:off x="1676400" y="3276600"/>
            <a:ext cx="6362700" cy="1009650"/>
            <a:chOff x="1676400" y="3276600"/>
            <a:chExt cx="6362700" cy="1009650"/>
          </a:xfrm>
        </p:grpSpPr>
        <p:pic>
          <p:nvPicPr>
            <p:cNvPr id="7173" name="Picture 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858000" y="3657600"/>
              <a:ext cx="11811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175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676400" y="3276600"/>
              <a:ext cx="5076825" cy="1009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4343400"/>
            <a:ext cx="43624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981200" y="4876800"/>
            <a:ext cx="4419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895600" y="5410200"/>
            <a:ext cx="242887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9" name="Picture 1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04800" y="5791200"/>
            <a:ext cx="29622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80" name="Picture 1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124200" y="6172200"/>
            <a:ext cx="180975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371600"/>
            <a:ext cx="563880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2286000"/>
            <a:ext cx="3305175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3352800"/>
            <a:ext cx="30289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95600" y="3581400"/>
            <a:ext cx="282892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914400"/>
            <a:ext cx="81724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8599" y="6248397"/>
            <a:ext cx="2286000" cy="415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90800" y="0"/>
            <a:ext cx="1987296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819400" y="4648200"/>
            <a:ext cx="3695700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819400" y="5867400"/>
            <a:ext cx="37719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0" y="1143000"/>
            <a:ext cx="272415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2"/>
          <p:cNvGrpSpPr/>
          <p:nvPr/>
        </p:nvGrpSpPr>
        <p:grpSpPr>
          <a:xfrm rot="60000">
            <a:off x="304800" y="4495800"/>
            <a:ext cx="8077200" cy="457200"/>
            <a:chOff x="304800" y="4648200"/>
            <a:chExt cx="8077200" cy="457200"/>
          </a:xfrm>
        </p:grpSpPr>
        <p:pic>
          <p:nvPicPr>
            <p:cNvPr id="9223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04800" y="4724400"/>
              <a:ext cx="571500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6019800" y="4648200"/>
              <a:ext cx="5597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(13)</a:t>
              </a:r>
              <a:endParaRPr lang="en-US" dirty="0"/>
            </a:p>
          </p:txBody>
        </p:sp>
        <p:pic>
          <p:nvPicPr>
            <p:cNvPr id="9224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553200" y="4648200"/>
              <a:ext cx="1828800" cy="314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43200" y="0"/>
            <a:ext cx="238125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09800" y="1600200"/>
            <a:ext cx="322897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09800" y="2819400"/>
            <a:ext cx="4276725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362200" y="5010150"/>
            <a:ext cx="4019550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152400"/>
            <a:ext cx="43931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the equn (14) can be simplified as</a:t>
            </a:r>
            <a:endParaRPr lang="en-US" sz="2400" dirty="0"/>
          </a:p>
        </p:txBody>
      </p:sp>
      <p:grpSp>
        <p:nvGrpSpPr>
          <p:cNvPr id="3" name="Group 9"/>
          <p:cNvGrpSpPr/>
          <p:nvPr/>
        </p:nvGrpSpPr>
        <p:grpSpPr>
          <a:xfrm>
            <a:off x="1447800" y="762000"/>
            <a:ext cx="3238500" cy="1638300"/>
            <a:chOff x="1447800" y="762000"/>
            <a:chExt cx="3238500" cy="1638300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447800" y="762000"/>
              <a:ext cx="2476500" cy="163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352800" y="1295400"/>
              <a:ext cx="1333500" cy="314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2590800"/>
            <a:ext cx="8382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0" y="3124200"/>
            <a:ext cx="3248025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00200" y="4191000"/>
            <a:ext cx="322897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685800"/>
            <a:ext cx="8839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Following methods are used to convert analog filter into digital filter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143000"/>
            <a:ext cx="601050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600200"/>
            <a:ext cx="4949434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152399"/>
            <a:ext cx="7481824" cy="64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0999" y="2209801"/>
            <a:ext cx="3749040" cy="434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2400" y="2895600"/>
            <a:ext cx="8201025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5800" y="4038600"/>
            <a:ext cx="750570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85800" y="5562600"/>
            <a:ext cx="79629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685800"/>
            <a:ext cx="775335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524000"/>
            <a:ext cx="796290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29000" y="228600"/>
            <a:ext cx="1447800" cy="2952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" y="2438400"/>
            <a:ext cx="7800975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90600" y="3733800"/>
            <a:ext cx="53435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38200" y="4343400"/>
            <a:ext cx="63436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667000" y="4876800"/>
            <a:ext cx="180975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33400" y="5486400"/>
            <a:ext cx="55435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447800" y="6019800"/>
            <a:ext cx="3933825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457200" y="9525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133599"/>
            <a:ext cx="705729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5999" y="2819399"/>
            <a:ext cx="1870364" cy="82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3733800"/>
            <a:ext cx="4660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800" y="4648199"/>
            <a:ext cx="5111719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-60000">
            <a:off x="3282" y="52415"/>
            <a:ext cx="6010275" cy="4286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7200" y="838200"/>
            <a:ext cx="2767050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04800" y="1295400"/>
            <a:ext cx="6322399" cy="64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057400" y="5562600"/>
            <a:ext cx="3049284" cy="1005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609600"/>
            <a:ext cx="540067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52400" y="152400"/>
            <a:ext cx="1446678" cy="52322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2800" b="1" u="sng" dirty="0" smtClean="0"/>
              <a:t>problem</a:t>
            </a:r>
            <a:endParaRPr lang="en-US" sz="2800" b="1" u="sng" dirty="0"/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219200"/>
            <a:ext cx="522922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0" y="1143000"/>
            <a:ext cx="1828800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" y="1828800"/>
            <a:ext cx="1009650" cy="2381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3789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2000" y="2971800"/>
            <a:ext cx="425767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7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43200" y="4876800"/>
            <a:ext cx="2205814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900" name="Picture 1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905000" y="6172200"/>
            <a:ext cx="273280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362200" y="2209800"/>
            <a:ext cx="286702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133600" y="3429000"/>
            <a:ext cx="2428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514600" y="4191000"/>
            <a:ext cx="262345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362200" y="5638800"/>
            <a:ext cx="9906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7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7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7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7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0"/>
            <a:ext cx="2743200" cy="715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914400"/>
            <a:ext cx="11620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76400" y="1600200"/>
            <a:ext cx="2452744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00198" y="2514600"/>
            <a:ext cx="3129742" cy="82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66800" y="3352800"/>
            <a:ext cx="3072384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8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2400" y="4419600"/>
            <a:ext cx="166687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9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52600" y="4724399"/>
            <a:ext cx="3049284" cy="1005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0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362200" y="5867399"/>
            <a:ext cx="3556000" cy="64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8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8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0"/>
            <a:ext cx="3840480" cy="662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52600" y="1142999"/>
            <a:ext cx="4480560" cy="693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00200" y="2209800"/>
            <a:ext cx="5120640" cy="698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19200" y="2971800"/>
            <a:ext cx="4389120" cy="1145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3733800"/>
            <a:ext cx="1009650" cy="3333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7200" y="4495800"/>
            <a:ext cx="40957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800600" y="4495800"/>
            <a:ext cx="2114550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0" y="4800600"/>
            <a:ext cx="1000125" cy="4572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90600" y="5334000"/>
            <a:ext cx="2743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581400" y="5715000"/>
            <a:ext cx="184785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971800" y="6019800"/>
            <a:ext cx="25146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Group 17"/>
          <p:cNvGrpSpPr/>
          <p:nvPr/>
        </p:nvGrpSpPr>
        <p:grpSpPr>
          <a:xfrm>
            <a:off x="3657600" y="6324600"/>
            <a:ext cx="4419600" cy="533400"/>
            <a:chOff x="3657600" y="6324600"/>
            <a:chExt cx="4419600" cy="533400"/>
          </a:xfrm>
        </p:grpSpPr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4648200" y="6419850"/>
              <a:ext cx="3429000" cy="438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35" name="Rectangle 11"/>
            <p:cNvSpPr>
              <a:spLocks noChangeArrowheads="1"/>
            </p:cNvSpPr>
            <p:nvPr/>
          </p:nvSpPr>
          <p:spPr bwMode="auto">
            <a:xfrm>
              <a:off x="3657600" y="6324600"/>
              <a:ext cx="11430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Times New Roman" pitchFamily="18" charset="0"/>
                  <a:cs typeface="Times New Roman" pitchFamily="18" charset="0"/>
                </a:rPr>
                <a:t>therefore</a:t>
              </a: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Times New Roman" pitchFamily="18" charset="0"/>
                  <a:cs typeface="Times New Roman" pitchFamily="18" charset="0"/>
                </a:rPr>
                <a:t> 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57200" y="4114800"/>
            <a:ext cx="84867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9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9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9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685800"/>
            <a:ext cx="344805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52400" y="2438400"/>
            <a:ext cx="3235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Applying partial fraction method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2743200"/>
            <a:ext cx="3752850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3352800"/>
            <a:ext cx="18669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71800" y="3581400"/>
            <a:ext cx="1524000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62200" y="4191000"/>
            <a:ext cx="3667125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90600" y="5562600"/>
            <a:ext cx="32194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981200" y="0"/>
            <a:ext cx="3757941" cy="82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743200" y="1752600"/>
            <a:ext cx="286702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895600" y="5852160"/>
            <a:ext cx="3049284" cy="1005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590800" y="5105398"/>
            <a:ext cx="3108960" cy="415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228600"/>
            <a:ext cx="4657725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1143000"/>
            <a:ext cx="547687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2362200"/>
            <a:ext cx="4953000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71600" y="3962400"/>
            <a:ext cx="440055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" y="4953000"/>
            <a:ext cx="61150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71600" y="5410200"/>
            <a:ext cx="385762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800600" y="6096000"/>
            <a:ext cx="33623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524000"/>
            <a:ext cx="82391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438400"/>
            <a:ext cx="80486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3352800"/>
            <a:ext cx="7734300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4267200"/>
            <a:ext cx="7229475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1000" y="5181600"/>
            <a:ext cx="58483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4800" y="5838825"/>
            <a:ext cx="8067675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3399" y="533400"/>
            <a:ext cx="5615491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20000">
            <a:off x="303971" y="776007"/>
            <a:ext cx="5577840" cy="280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60000">
            <a:off x="2133600" y="1981199"/>
            <a:ext cx="2011680" cy="692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60000">
            <a:off x="2133599" y="2819399"/>
            <a:ext cx="2194560" cy="471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20000">
            <a:off x="-1329" y="3210679"/>
            <a:ext cx="3474720" cy="418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93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120000">
            <a:off x="-3298" y="4540397"/>
            <a:ext cx="6949440" cy="391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95" name="Picture 1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8600" y="5105400"/>
            <a:ext cx="559117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0" name="Group 19"/>
          <p:cNvGrpSpPr/>
          <p:nvPr/>
        </p:nvGrpSpPr>
        <p:grpSpPr>
          <a:xfrm rot="60000">
            <a:off x="304799" y="6172200"/>
            <a:ext cx="6202681" cy="457200"/>
            <a:chOff x="304799" y="6172200"/>
            <a:chExt cx="6202681" cy="457200"/>
          </a:xfrm>
        </p:grpSpPr>
        <p:pic>
          <p:nvPicPr>
            <p:cNvPr id="16397" name="Picture 13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04799" y="6172200"/>
              <a:ext cx="3227294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398" name="Picture 14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038600" y="6172200"/>
              <a:ext cx="2468880" cy="4273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8" name="Group 17"/>
          <p:cNvGrpSpPr/>
          <p:nvPr/>
        </p:nvGrpSpPr>
        <p:grpSpPr>
          <a:xfrm rot="60000">
            <a:off x="2209799" y="3733800"/>
            <a:ext cx="4279790" cy="757326"/>
            <a:chOff x="2209799" y="3733800"/>
            <a:chExt cx="4279790" cy="757326"/>
          </a:xfrm>
        </p:grpSpPr>
        <p:pic>
          <p:nvPicPr>
            <p:cNvPr id="16392" name="Picture 8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209799" y="3733800"/>
              <a:ext cx="2468880" cy="757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399" name="Picture 15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724400" y="3962400"/>
              <a:ext cx="1765189" cy="3657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9" name="Group 18"/>
          <p:cNvGrpSpPr/>
          <p:nvPr/>
        </p:nvGrpSpPr>
        <p:grpSpPr>
          <a:xfrm rot="60000">
            <a:off x="2590800" y="5410200"/>
            <a:ext cx="4712208" cy="768095"/>
            <a:chOff x="2590800" y="5410200"/>
            <a:chExt cx="4712208" cy="768095"/>
          </a:xfrm>
        </p:grpSpPr>
        <p:pic>
          <p:nvPicPr>
            <p:cNvPr id="16396" name="Picture 12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2590800" y="5410200"/>
              <a:ext cx="2743200" cy="7680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400" name="Picture 16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5181600" y="5562600"/>
              <a:ext cx="2121408" cy="3657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7" name="Group 16"/>
          <p:cNvGrpSpPr/>
          <p:nvPr/>
        </p:nvGrpSpPr>
        <p:grpSpPr>
          <a:xfrm>
            <a:off x="2057400" y="1219199"/>
            <a:ext cx="3426372" cy="640080"/>
            <a:chOff x="2057400" y="1219199"/>
            <a:chExt cx="3426372" cy="640080"/>
          </a:xfrm>
        </p:grpSpPr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2057400" y="1219199"/>
              <a:ext cx="1579773" cy="640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401" name="Picture 17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3733799" y="1371599"/>
              <a:ext cx="1749973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2612" y="228600"/>
            <a:ext cx="8552252" cy="398590"/>
            <a:chOff x="-2612" y="228600"/>
            <a:chExt cx="8552252" cy="398590"/>
          </a:xfrm>
        </p:grpSpPr>
        <p:pic>
          <p:nvPicPr>
            <p:cNvPr id="1741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rot="120000">
              <a:off x="-2612" y="261430"/>
              <a:ext cx="5894367" cy="3657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41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172200" y="228600"/>
              <a:ext cx="2377440" cy="3917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20000">
            <a:off x="228599" y="3200400"/>
            <a:ext cx="2926080" cy="404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8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67000" y="1295400"/>
            <a:ext cx="2571750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0" name="Group 19"/>
          <p:cNvGrpSpPr/>
          <p:nvPr/>
        </p:nvGrpSpPr>
        <p:grpSpPr>
          <a:xfrm>
            <a:off x="2666999" y="3657599"/>
            <a:ext cx="5232401" cy="484845"/>
            <a:chOff x="2666999" y="3657599"/>
            <a:chExt cx="5232401" cy="484845"/>
          </a:xfrm>
        </p:grpSpPr>
        <p:pic>
          <p:nvPicPr>
            <p:cNvPr id="17416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60000">
              <a:off x="2666999" y="3657599"/>
              <a:ext cx="3474720" cy="4848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420" name="Picture 1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172200" y="3657600"/>
              <a:ext cx="17272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7" name="Group 16"/>
          <p:cNvGrpSpPr/>
          <p:nvPr/>
        </p:nvGrpSpPr>
        <p:grpSpPr>
          <a:xfrm>
            <a:off x="387666" y="4114800"/>
            <a:ext cx="4114800" cy="731520"/>
            <a:chOff x="387666" y="4114800"/>
            <a:chExt cx="4874950" cy="731520"/>
          </a:xfrm>
        </p:grpSpPr>
        <p:pic>
          <p:nvPicPr>
            <p:cNvPr id="17419" name="Picture 11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rot="120000">
              <a:off x="387666" y="4159346"/>
              <a:ext cx="2560320" cy="426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421" name="Picture 13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971800" y="4114800"/>
              <a:ext cx="2290816" cy="731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7422" name="Picture 14"/>
          <p:cNvPicPr>
            <a:picLocks noChangeAspect="1" noChangeArrowheads="1"/>
          </p:cNvPicPr>
          <p:nvPr/>
        </p:nvPicPr>
        <p:blipFill>
          <a:blip r:embed="rId10" cstate="print">
            <a:lum bright="17000"/>
          </a:blip>
          <a:srcRect/>
          <a:stretch>
            <a:fillRect/>
          </a:stretch>
        </p:blipFill>
        <p:spPr bwMode="auto">
          <a:xfrm rot="120000">
            <a:off x="694455" y="4944461"/>
            <a:ext cx="8255392" cy="64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24" name="Picture 16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 rot="60000">
            <a:off x="2056128" y="6106455"/>
            <a:ext cx="5676181" cy="64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285999" y="2667001"/>
            <a:ext cx="2651760" cy="439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133600" y="1905000"/>
            <a:ext cx="2524125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066800" y="838200"/>
            <a:ext cx="598170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52400" y="5867400"/>
            <a:ext cx="17716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7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7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198" y="228600"/>
            <a:ext cx="5224548" cy="82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5400" y="1447800"/>
            <a:ext cx="5985163" cy="82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00200" y="2362200"/>
            <a:ext cx="5132832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00200" y="2971800"/>
            <a:ext cx="3666146" cy="118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52600" y="4191000"/>
            <a:ext cx="3339737" cy="118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1143000"/>
            <a:ext cx="19050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657600" y="5852160"/>
            <a:ext cx="3962768" cy="1005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3400" y="5334000"/>
            <a:ext cx="542925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2400"/>
            <a:ext cx="2847975" cy="3524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838200"/>
            <a:ext cx="8077200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2133600"/>
            <a:ext cx="8029575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3124200"/>
            <a:ext cx="33337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3400" y="3581400"/>
            <a:ext cx="181927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3400" y="4114800"/>
            <a:ext cx="18573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3400" y="4648200"/>
            <a:ext cx="19431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33400" y="5181600"/>
            <a:ext cx="1819275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ChangeArrowheads="1"/>
          </p:cNvSpPr>
          <p:nvPr/>
        </p:nvSpPr>
        <p:spPr bwMode="auto">
          <a:xfrm>
            <a:off x="0" y="0"/>
            <a:ext cx="291137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Comparing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eqn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(a) and (5)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0" y="1295400"/>
            <a:ext cx="451053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Characteristics of  bilinear transformation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1752600"/>
            <a:ext cx="7801995" cy="377305"/>
            <a:chOff x="0" y="1752600"/>
            <a:chExt cx="7801995" cy="377305"/>
          </a:xfrm>
        </p:grpSpPr>
        <p:sp>
          <p:nvSpPr>
            <p:cNvPr id="19460" name="Rectangle 4"/>
            <p:cNvSpPr>
              <a:spLocks noChangeArrowheads="1"/>
            </p:cNvSpPr>
            <p:nvPr/>
          </p:nvSpPr>
          <p:spPr bwMode="auto">
            <a:xfrm>
              <a:off x="0" y="1752600"/>
              <a:ext cx="7620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W.K.T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9461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rot="60000">
              <a:off x="761115" y="1767230"/>
              <a:ext cx="7040880" cy="362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2209799"/>
            <a:ext cx="2972483" cy="82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63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9200" y="3200400"/>
            <a:ext cx="2657218" cy="1005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64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76399" y="4191000"/>
            <a:ext cx="3052916" cy="82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65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47800" y="5029200"/>
            <a:ext cx="3422469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66" name="Picture 1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0999" y="6019800"/>
            <a:ext cx="7955280" cy="467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3" name="Group 12"/>
          <p:cNvGrpSpPr/>
          <p:nvPr/>
        </p:nvGrpSpPr>
        <p:grpSpPr>
          <a:xfrm>
            <a:off x="2667000" y="304800"/>
            <a:ext cx="3844635" cy="1005840"/>
            <a:chOff x="2667000" y="304800"/>
            <a:chExt cx="3844635" cy="1005840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667000" y="304800"/>
              <a:ext cx="2105557" cy="10058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467" name="Picture 11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876799" y="761999"/>
              <a:ext cx="1634836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9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9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7" grpId="0"/>
      <p:bldP spid="1945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52400"/>
            <a:ext cx="5842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199" y="1295399"/>
            <a:ext cx="4389120" cy="859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599" y="2362199"/>
            <a:ext cx="4114800" cy="762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4400" y="3352800"/>
            <a:ext cx="2743200" cy="747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14400" y="4191000"/>
            <a:ext cx="5212080" cy="85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5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2399" y="4952999"/>
            <a:ext cx="133003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0" name="Group 9"/>
          <p:cNvGrpSpPr/>
          <p:nvPr/>
        </p:nvGrpSpPr>
        <p:grpSpPr>
          <a:xfrm>
            <a:off x="1447799" y="5181599"/>
            <a:ext cx="6781801" cy="839764"/>
            <a:chOff x="1447799" y="5181599"/>
            <a:chExt cx="6781801" cy="839764"/>
          </a:xfrm>
        </p:grpSpPr>
        <p:pic>
          <p:nvPicPr>
            <p:cNvPr id="22536" name="Picture 8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447799" y="5181599"/>
              <a:ext cx="4754880" cy="8397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2537" name="Rectangle 9"/>
            <p:cNvSpPr>
              <a:spLocks noChangeArrowheads="1"/>
            </p:cNvSpPr>
            <p:nvPr/>
          </p:nvSpPr>
          <p:spPr bwMode="auto">
            <a:xfrm>
              <a:off x="6324600" y="5334000"/>
              <a:ext cx="1905000" cy="5486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-------------------(7)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0"/>
            <a:ext cx="7705725" cy="457200"/>
            <a:chOff x="0" y="0"/>
            <a:chExt cx="7705725" cy="457200"/>
          </a:xfrm>
        </p:grpSpPr>
        <p:sp>
          <p:nvSpPr>
            <p:cNvPr id="23553" name="Rectangle 1"/>
            <p:cNvSpPr>
              <a:spLocks noChangeArrowheads="1"/>
            </p:cNvSpPr>
            <p:nvPr/>
          </p:nvSpPr>
          <p:spPr bwMode="auto">
            <a:xfrm>
              <a:off x="0" y="0"/>
              <a:ext cx="166334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From equn (7)</a:t>
              </a: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2355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76400" y="0"/>
              <a:ext cx="60293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0" name="Group 19"/>
          <p:cNvGrpSpPr/>
          <p:nvPr/>
        </p:nvGrpSpPr>
        <p:grpSpPr>
          <a:xfrm>
            <a:off x="0" y="1981200"/>
            <a:ext cx="3866535" cy="548640"/>
            <a:chOff x="0" y="1981200"/>
            <a:chExt cx="3866535" cy="548640"/>
          </a:xfrm>
        </p:grpSpPr>
        <p:pic>
          <p:nvPicPr>
            <p:cNvPr id="23561" name="Picture 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1981200"/>
              <a:ext cx="1822901" cy="5486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3562" name="Picture 1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05000" y="1981200"/>
              <a:ext cx="196153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23563" name="Picture 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05000" y="2438399"/>
            <a:ext cx="2583542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64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05000" y="3657600"/>
            <a:ext cx="3474720" cy="1331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65" name="Picture 1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33600" y="4953000"/>
            <a:ext cx="2011680" cy="1438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Rectangle 15"/>
          <p:cNvSpPr/>
          <p:nvPr/>
        </p:nvSpPr>
        <p:spPr>
          <a:xfrm>
            <a:off x="304800" y="381000"/>
            <a:ext cx="8305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Cambria Math"/>
                <a:ea typeface="Cambria Math"/>
              </a:rPr>
              <a:t>left side of s plane is mapped to inside of unit circle in Z plane</a:t>
            </a:r>
            <a:endParaRPr lang="en-US" sz="2000" dirty="0"/>
          </a:p>
        </p:txBody>
      </p:sp>
      <p:sp>
        <p:nvSpPr>
          <p:cNvPr id="17" name="Rectangle 16"/>
          <p:cNvSpPr/>
          <p:nvPr/>
        </p:nvSpPr>
        <p:spPr>
          <a:xfrm>
            <a:off x="228600" y="762000"/>
            <a:ext cx="838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Cambria Math"/>
                <a:ea typeface="Cambria Math"/>
              </a:rPr>
              <a:t>and right side of s plane is mapped into outside of the unit circle in Z plane</a:t>
            </a:r>
            <a:endParaRPr 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80999" y="1219197"/>
            <a:ext cx="4572000" cy="618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3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3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3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599" y="228599"/>
            <a:ext cx="191529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676402"/>
            <a:ext cx="4937760" cy="41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Group 17"/>
          <p:cNvGrpSpPr/>
          <p:nvPr/>
        </p:nvGrpSpPr>
        <p:grpSpPr>
          <a:xfrm>
            <a:off x="1828800" y="685800"/>
            <a:ext cx="3372197" cy="822960"/>
            <a:chOff x="1828800" y="685800"/>
            <a:chExt cx="3372197" cy="822960"/>
          </a:xfrm>
        </p:grpSpPr>
        <p:pic>
          <p:nvPicPr>
            <p:cNvPr id="2457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828800" y="685800"/>
              <a:ext cx="1573306" cy="8229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4582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505200" y="838200"/>
              <a:ext cx="1695797" cy="5486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9" name="Group 18"/>
          <p:cNvGrpSpPr/>
          <p:nvPr/>
        </p:nvGrpSpPr>
        <p:grpSpPr>
          <a:xfrm>
            <a:off x="2057399" y="2362199"/>
            <a:ext cx="3810000" cy="731520"/>
            <a:chOff x="2057399" y="2362199"/>
            <a:chExt cx="3810000" cy="731520"/>
          </a:xfrm>
        </p:grpSpPr>
        <p:pic>
          <p:nvPicPr>
            <p:cNvPr id="24581" name="Picture 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60000">
              <a:off x="2057399" y="2362199"/>
              <a:ext cx="2194560" cy="731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4583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190999" y="2362199"/>
              <a:ext cx="16764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24588" name="Picture 1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4038600"/>
            <a:ext cx="8229600" cy="415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89" name="Picture 1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905000" y="4419600"/>
            <a:ext cx="2103120" cy="727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90" name="Picture 1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-1" y="5181600"/>
            <a:ext cx="920115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91" name="Picture 15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0" y="5486400"/>
            <a:ext cx="914400" cy="33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92" name="Picture 16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295400" y="5638800"/>
            <a:ext cx="210312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4" name="Group 23"/>
          <p:cNvGrpSpPr/>
          <p:nvPr/>
        </p:nvGrpSpPr>
        <p:grpSpPr>
          <a:xfrm>
            <a:off x="0" y="3206260"/>
            <a:ext cx="7396821" cy="356090"/>
            <a:chOff x="0" y="3206260"/>
            <a:chExt cx="7396821" cy="35609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0" y="3276600"/>
              <a:ext cx="5457825" cy="285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5520396" y="3206260"/>
              <a:ext cx="187642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6" name="Group 25"/>
          <p:cNvGrpSpPr/>
          <p:nvPr/>
        </p:nvGrpSpPr>
        <p:grpSpPr>
          <a:xfrm>
            <a:off x="228600" y="3657600"/>
            <a:ext cx="7635240" cy="392733"/>
            <a:chOff x="1295400" y="3657600"/>
            <a:chExt cx="7635240" cy="392733"/>
          </a:xfrm>
        </p:grpSpPr>
        <p:pic>
          <p:nvPicPr>
            <p:cNvPr id="24587" name="Picture 11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2895600" y="3657600"/>
              <a:ext cx="6035040" cy="3927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1295400" y="3657600"/>
              <a:ext cx="1390650" cy="285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4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4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4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4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2399" y="228600"/>
            <a:ext cx="8961120" cy="467608"/>
            <a:chOff x="152399" y="228600"/>
            <a:chExt cx="9006841" cy="467608"/>
          </a:xfrm>
        </p:grpSpPr>
        <p:pic>
          <p:nvPicPr>
            <p:cNvPr id="2560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2399" y="228600"/>
              <a:ext cx="3383280" cy="4676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560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81400" y="304803"/>
              <a:ext cx="5577840" cy="3318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25608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" y="2057399"/>
            <a:ext cx="4206240" cy="380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9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19200" y="2743200"/>
            <a:ext cx="287655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611" name="Rectangle 11"/>
          <p:cNvSpPr>
            <a:spLocks noChangeArrowheads="1"/>
          </p:cNvSpPr>
          <p:nvPr/>
        </p:nvSpPr>
        <p:spPr bwMode="auto">
          <a:xfrm>
            <a:off x="228600" y="5867400"/>
            <a:ext cx="42976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bilinear transformation, using the formula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5612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95800" y="5714999"/>
            <a:ext cx="2194560" cy="940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Group 17"/>
          <p:cNvGrpSpPr/>
          <p:nvPr/>
        </p:nvGrpSpPr>
        <p:grpSpPr>
          <a:xfrm>
            <a:off x="0" y="914400"/>
            <a:ext cx="7872632" cy="342900"/>
            <a:chOff x="0" y="914400"/>
            <a:chExt cx="7872632" cy="34290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914400"/>
              <a:ext cx="5791200" cy="342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929532" y="942536"/>
              <a:ext cx="1943100" cy="247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1" name="Group 20"/>
          <p:cNvGrpSpPr/>
          <p:nvPr/>
        </p:nvGrpSpPr>
        <p:grpSpPr>
          <a:xfrm>
            <a:off x="0" y="1447800"/>
            <a:ext cx="8582025" cy="343339"/>
            <a:chOff x="0" y="1447800"/>
            <a:chExt cx="8582025" cy="343339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0" y="1447800"/>
              <a:ext cx="5667375" cy="285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715000" y="1495864"/>
              <a:ext cx="2867025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4" name="Group 23"/>
          <p:cNvGrpSpPr/>
          <p:nvPr/>
        </p:nvGrpSpPr>
        <p:grpSpPr>
          <a:xfrm>
            <a:off x="0" y="5410200"/>
            <a:ext cx="9144000" cy="314325"/>
            <a:chOff x="0" y="5410200"/>
            <a:chExt cx="9189720" cy="314325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0" y="5410200"/>
              <a:ext cx="5772150" cy="314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715000" y="5438337"/>
              <a:ext cx="3474720" cy="2587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5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5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5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28600"/>
            <a:ext cx="48291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914400"/>
            <a:ext cx="70770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4600" y="1447800"/>
            <a:ext cx="211455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438400"/>
            <a:ext cx="452437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3124200"/>
            <a:ext cx="51625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9" name="Group 8"/>
          <p:cNvGrpSpPr/>
          <p:nvPr/>
        </p:nvGrpSpPr>
        <p:grpSpPr>
          <a:xfrm>
            <a:off x="0" y="3657600"/>
            <a:ext cx="6351373" cy="933450"/>
            <a:chOff x="0" y="3657600"/>
            <a:chExt cx="6351373" cy="933450"/>
          </a:xfrm>
        </p:grpSpPr>
        <p:pic>
          <p:nvPicPr>
            <p:cNvPr id="15367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3657600"/>
              <a:ext cx="4514850" cy="933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313" name="Picture 1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572000" y="3886199"/>
              <a:ext cx="1779373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2400" y="228600"/>
            <a:ext cx="1266116" cy="46166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2400" b="1" u="sng" dirty="0" smtClean="0"/>
              <a:t>problem</a:t>
            </a:r>
            <a:endParaRPr lang="en-US" sz="2400" b="1" u="sng" dirty="0"/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799" y="304797"/>
            <a:ext cx="5303520" cy="1001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371599"/>
            <a:ext cx="1188720" cy="36575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76399" y="1676400"/>
            <a:ext cx="3323976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5999" y="2514600"/>
            <a:ext cx="36004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7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43200" y="3352800"/>
            <a:ext cx="3810897" cy="118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8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90799" y="4572000"/>
            <a:ext cx="5040895" cy="1005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9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819399" y="5714999"/>
            <a:ext cx="4363656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0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0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0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0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0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0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199" y="533398"/>
            <a:ext cx="2286000" cy="984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799" y="1752599"/>
            <a:ext cx="2743200" cy="994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609600"/>
            <a:ext cx="501777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066800"/>
            <a:ext cx="3840480" cy="292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1371600"/>
            <a:ext cx="5010150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599" y="4876802"/>
            <a:ext cx="2377440" cy="29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5799" y="5257800"/>
            <a:ext cx="693801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66799" y="5714999"/>
            <a:ext cx="2121408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5" name="Rectangle 1"/>
          <p:cNvSpPr>
            <a:spLocks noChangeArrowheads="1"/>
          </p:cNvSpPr>
          <p:nvPr/>
        </p:nvSpPr>
        <p:spPr bwMode="auto">
          <a:xfrm>
            <a:off x="0" y="-2232"/>
            <a:ext cx="593059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STEPS FOR DESIGN OF BUTTERWORTH FILTER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5" grpId="0" build="allAtOnce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2400"/>
            <a:ext cx="4114800" cy="296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62000"/>
            <a:ext cx="5118608" cy="1005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752599"/>
            <a:ext cx="3800819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" y="2743200"/>
            <a:ext cx="4836160" cy="128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3400" y="4038599"/>
            <a:ext cx="4246880" cy="1005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95399" y="4876801"/>
            <a:ext cx="2286000" cy="384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28599" y="5638799"/>
            <a:ext cx="5760720" cy="76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5257800" y="2971800"/>
            <a:ext cx="6621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here</a:t>
            </a:r>
            <a:endParaRPr lang="en-US" sz="20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791200" y="3276600"/>
            <a:ext cx="158115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791200" y="3962400"/>
            <a:ext cx="16383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0"/>
            <a:ext cx="7908131" cy="82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762000"/>
            <a:ext cx="6309360" cy="752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1524000"/>
            <a:ext cx="53054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1981200"/>
            <a:ext cx="62484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90800" y="2362200"/>
            <a:ext cx="2876550" cy="3333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9600" y="2752725"/>
            <a:ext cx="7610475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399" y="152399"/>
            <a:ext cx="5577840" cy="937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19200"/>
            <a:ext cx="84963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1600200"/>
            <a:ext cx="51816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4724400"/>
            <a:ext cx="54102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6096000"/>
            <a:ext cx="9144000" cy="299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0"/>
          <p:cNvGrpSpPr/>
          <p:nvPr/>
        </p:nvGrpSpPr>
        <p:grpSpPr>
          <a:xfrm>
            <a:off x="990600" y="5181600"/>
            <a:ext cx="2143125" cy="857250"/>
            <a:chOff x="990600" y="5181600"/>
            <a:chExt cx="2143125" cy="85725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752600" y="5181600"/>
              <a:ext cx="1381125" cy="857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990600" y="5257800"/>
              <a:ext cx="676275" cy="70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52400"/>
            <a:ext cx="36480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609600"/>
            <a:ext cx="3267075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" y="2514600"/>
            <a:ext cx="313372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800" y="3505200"/>
            <a:ext cx="3810000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5800" y="4572000"/>
            <a:ext cx="3781425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8600" y="5562600"/>
            <a:ext cx="85439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029200" y="5867400"/>
            <a:ext cx="293370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28600"/>
            <a:ext cx="3905026" cy="1005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95400"/>
            <a:ext cx="71437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1904999"/>
            <a:ext cx="3551583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42975" cy="2952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676400"/>
            <a:ext cx="866775" cy="304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60000">
            <a:off x="1754645" y="1937312"/>
            <a:ext cx="370522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60000">
            <a:off x="3570" y="2296025"/>
            <a:ext cx="1152525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7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60000">
            <a:off x="1755329" y="2297031"/>
            <a:ext cx="126682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8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60000">
            <a:off x="3584348" y="2300519"/>
            <a:ext cx="16668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9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60000">
            <a:off x="5489762" y="2300681"/>
            <a:ext cx="16859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30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60000">
            <a:off x="2533" y="3329104"/>
            <a:ext cx="60198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31" name="Picture 1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 rot="60000">
            <a:off x="1681914" y="3749542"/>
            <a:ext cx="180975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33" name="Picture 1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 rot="60000">
            <a:off x="1450398" y="5045633"/>
            <a:ext cx="188595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34" name="Picture 14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914400" y="5486400"/>
            <a:ext cx="41148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35" name="Picture 15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752600" y="6019800"/>
            <a:ext cx="34099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37" name="Rectangle 17"/>
          <p:cNvSpPr>
            <a:spLocks noChangeArrowheads="1"/>
          </p:cNvSpPr>
          <p:nvPr/>
        </p:nvSpPr>
        <p:spPr bwMode="auto">
          <a:xfrm>
            <a:off x="0" y="2743200"/>
            <a:ext cx="990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Find Ω</a:t>
            </a:r>
            <a:endParaRPr kumimoji="0" lang="en-US" sz="2000" b="1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4648200"/>
            <a:ext cx="542925" cy="2762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09600" y="4648200"/>
            <a:ext cx="802005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0" y="533400"/>
            <a:ext cx="908685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6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6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6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6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6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6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6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6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6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56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56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56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3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914400" y="228600"/>
            <a:ext cx="5181600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7" name="Rectangle 3"/>
          <p:cNvSpPr>
            <a:spLocks noChangeArrowheads="1"/>
          </p:cNvSpPr>
          <p:nvPr/>
        </p:nvSpPr>
        <p:spPr bwMode="auto">
          <a:xfrm>
            <a:off x="228600" y="228600"/>
            <a:ext cx="1219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Find N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5735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60000">
            <a:off x="1306568" y="2920518"/>
            <a:ext cx="2867025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53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60000">
            <a:off x="2291534" y="5880815"/>
            <a:ext cx="154305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Group 14"/>
          <p:cNvGrpSpPr/>
          <p:nvPr/>
        </p:nvGrpSpPr>
        <p:grpSpPr>
          <a:xfrm>
            <a:off x="304800" y="5181600"/>
            <a:ext cx="7898030" cy="453085"/>
            <a:chOff x="384360" y="4748972"/>
            <a:chExt cx="7898030" cy="453085"/>
          </a:xfrm>
        </p:grpSpPr>
        <p:pic>
          <p:nvPicPr>
            <p:cNvPr id="57351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60000">
              <a:off x="384360" y="4748972"/>
              <a:ext cx="2819400" cy="409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7352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60000">
              <a:off x="3278916" y="4906782"/>
              <a:ext cx="3438525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Rectangle 12"/>
            <p:cNvSpPr/>
            <p:nvPr/>
          </p:nvSpPr>
          <p:spPr>
            <a:xfrm>
              <a:off x="6934200" y="4800600"/>
              <a:ext cx="13481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(Refer table)</a:t>
              </a:r>
              <a:endParaRPr lang="en-US" dirty="0"/>
            </a:p>
          </p:txBody>
        </p:sp>
      </p:grpSp>
      <p:sp>
        <p:nvSpPr>
          <p:cNvPr id="57355" name="Rectangle 11"/>
          <p:cNvSpPr>
            <a:spLocks noChangeArrowheads="1"/>
          </p:cNvSpPr>
          <p:nvPr/>
        </p:nvSpPr>
        <p:spPr bwMode="auto">
          <a:xfrm>
            <a:off x="228600" y="4724400"/>
            <a:ext cx="5715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Find  transfer function of normalized  LPF  H(s)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2000" y="1600200"/>
            <a:ext cx="409575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447800" y="2209800"/>
            <a:ext cx="3762375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7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7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7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7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7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/>
      <p:bldP spid="5735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"/>
          <p:cNvSpPr>
            <a:spLocks noChangeArrowheads="1"/>
          </p:cNvSpPr>
          <p:nvPr/>
        </p:nvSpPr>
        <p:spPr bwMode="auto">
          <a:xfrm>
            <a:off x="0" y="153888"/>
            <a:ext cx="6324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Find  </a:t>
            </a:r>
            <a:r>
              <a:rPr kumimoji="0" lang="en-US" sz="2000" b="1" i="0" u="sng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denormalised</a:t>
            </a:r>
            <a:r>
              <a:rPr kumimoji="0" lang="en-US" sz="2000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transfer function 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0" y="762000"/>
            <a:ext cx="74104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60000">
            <a:off x="614604" y="1340900"/>
            <a:ext cx="5219700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60000">
            <a:off x="2514600" y="2362200"/>
            <a:ext cx="2381250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60000">
            <a:off x="1803" y="3498631"/>
            <a:ext cx="79819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 11"/>
          <p:cNvGrpSpPr/>
          <p:nvPr/>
        </p:nvGrpSpPr>
        <p:grpSpPr>
          <a:xfrm>
            <a:off x="533400" y="2057400"/>
            <a:ext cx="3352800" cy="504825"/>
            <a:chOff x="533400" y="2057400"/>
            <a:chExt cx="3352800" cy="504825"/>
          </a:xfrm>
        </p:grpSpPr>
        <p:pic>
          <p:nvPicPr>
            <p:cNvPr id="58372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33400" y="2057400"/>
              <a:ext cx="1933575" cy="504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673" name="Rectangle 1"/>
            <p:cNvSpPr>
              <a:spLocks noChangeArrowheads="1"/>
            </p:cNvSpPr>
            <p:nvPr/>
          </p:nvSpPr>
          <p:spPr bwMode="auto">
            <a:xfrm>
              <a:off x="2514600" y="2102823"/>
              <a:ext cx="13716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In H(s)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43000" y="3810000"/>
            <a:ext cx="4572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038600" y="5791200"/>
            <a:ext cx="2181225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124200" y="4800600"/>
            <a:ext cx="259080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467600" y="5943601"/>
            <a:ext cx="118872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8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8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8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8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8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6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228600"/>
            <a:ext cx="27432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1295400"/>
            <a:ext cx="3038475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38400" y="2209800"/>
            <a:ext cx="3019425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90800" y="3505200"/>
            <a:ext cx="23145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05000" y="5029200"/>
            <a:ext cx="288607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66775" cy="3429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57200"/>
            <a:ext cx="843915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7" y="756102"/>
            <a:ext cx="9144000" cy="292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143000"/>
            <a:ext cx="749617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1600200"/>
            <a:ext cx="809625" cy="3619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43000" y="1752600"/>
            <a:ext cx="40005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81000" y="2209800"/>
            <a:ext cx="63436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2667000"/>
            <a:ext cx="39243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519363" y="3076575"/>
            <a:ext cx="4105275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0" y="4419600"/>
            <a:ext cx="45910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2" cstate="print">
            <a:lum bright="12000"/>
          </a:blip>
          <a:srcRect/>
          <a:stretch>
            <a:fillRect/>
          </a:stretch>
        </p:blipFill>
        <p:spPr bwMode="auto">
          <a:xfrm>
            <a:off x="2514600" y="3733800"/>
            <a:ext cx="3781425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3" cstate="print">
            <a:lum bright="15000"/>
          </a:blip>
          <a:srcRect/>
          <a:stretch>
            <a:fillRect/>
          </a:stretch>
        </p:blipFill>
        <p:spPr bwMode="auto">
          <a:xfrm>
            <a:off x="3581400" y="4800600"/>
            <a:ext cx="10287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4" cstate="print">
            <a:lum bright="8000"/>
          </a:blip>
          <a:srcRect/>
          <a:stretch>
            <a:fillRect/>
          </a:stretch>
        </p:blipFill>
        <p:spPr bwMode="auto">
          <a:xfrm>
            <a:off x="1066800" y="5410200"/>
            <a:ext cx="382905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5" cstate="print">
            <a:lum bright="10000"/>
          </a:blip>
          <a:srcRect/>
          <a:stretch>
            <a:fillRect/>
          </a:stretch>
        </p:blipFill>
        <p:spPr bwMode="auto">
          <a:xfrm>
            <a:off x="762000" y="6200775"/>
            <a:ext cx="390525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lum bright="13000"/>
          </a:blip>
          <a:srcRect/>
          <a:stretch>
            <a:fillRect/>
          </a:stretch>
        </p:blipFill>
        <p:spPr bwMode="auto">
          <a:xfrm>
            <a:off x="228600" y="228600"/>
            <a:ext cx="26860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lum bright="24000"/>
          </a:blip>
          <a:srcRect/>
          <a:stretch>
            <a:fillRect/>
          </a:stretch>
        </p:blipFill>
        <p:spPr bwMode="auto">
          <a:xfrm>
            <a:off x="2438400" y="609600"/>
            <a:ext cx="1895475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lum bright="15000"/>
          </a:blip>
          <a:srcRect/>
          <a:stretch>
            <a:fillRect/>
          </a:stretch>
        </p:blipFill>
        <p:spPr bwMode="auto">
          <a:xfrm>
            <a:off x="457200" y="2286000"/>
            <a:ext cx="333375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lum bright="10000"/>
          </a:blip>
          <a:srcRect/>
          <a:stretch>
            <a:fillRect/>
          </a:stretch>
        </p:blipFill>
        <p:spPr bwMode="auto">
          <a:xfrm>
            <a:off x="381000" y="2895600"/>
            <a:ext cx="3228975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6" cstate="print">
            <a:lum bright="13000"/>
          </a:blip>
          <a:srcRect/>
          <a:stretch>
            <a:fillRect/>
          </a:stretch>
        </p:blipFill>
        <p:spPr bwMode="auto">
          <a:xfrm>
            <a:off x="2133600" y="3657600"/>
            <a:ext cx="3076575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7" cstate="print">
            <a:lum bright="9000"/>
          </a:blip>
          <a:srcRect/>
          <a:stretch>
            <a:fillRect/>
          </a:stretch>
        </p:blipFill>
        <p:spPr bwMode="auto">
          <a:xfrm>
            <a:off x="0" y="4953000"/>
            <a:ext cx="622935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1" name="Group 10"/>
          <p:cNvGrpSpPr/>
          <p:nvPr/>
        </p:nvGrpSpPr>
        <p:grpSpPr>
          <a:xfrm>
            <a:off x="0" y="5410200"/>
            <a:ext cx="7162800" cy="381000"/>
            <a:chOff x="0" y="5410200"/>
            <a:chExt cx="7162800" cy="381000"/>
          </a:xfrm>
        </p:grpSpPr>
        <p:sp>
          <p:nvSpPr>
            <p:cNvPr id="2059" name="Rectangle 11"/>
            <p:cNvSpPr>
              <a:spLocks noChangeArrowheads="1"/>
            </p:cNvSpPr>
            <p:nvPr/>
          </p:nvSpPr>
          <p:spPr bwMode="auto">
            <a:xfrm>
              <a:off x="0" y="5410200"/>
              <a:ext cx="41148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The transfer function for II order filter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2060" name="Picture 1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733800" y="5486400"/>
              <a:ext cx="34290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9" cstate="print">
            <a:lum bright="12000"/>
          </a:blip>
          <a:srcRect/>
          <a:stretch>
            <a:fillRect/>
          </a:stretch>
        </p:blipFill>
        <p:spPr bwMode="auto">
          <a:xfrm>
            <a:off x="2971800" y="5867400"/>
            <a:ext cx="180975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>
            <a:lum bright="17000"/>
          </a:blip>
          <a:srcRect/>
          <a:stretch>
            <a:fillRect/>
          </a:stretch>
        </p:blipFill>
        <p:spPr bwMode="auto">
          <a:xfrm>
            <a:off x="0" y="228600"/>
            <a:ext cx="752475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3" cstate="print">
            <a:lum bright="9000"/>
          </a:blip>
          <a:srcRect/>
          <a:stretch>
            <a:fillRect/>
          </a:stretch>
        </p:blipFill>
        <p:spPr bwMode="auto">
          <a:xfrm>
            <a:off x="3048000" y="685800"/>
            <a:ext cx="117157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4" cstate="print">
            <a:lum bright="16000"/>
          </a:blip>
          <a:srcRect/>
          <a:stretch>
            <a:fillRect/>
          </a:stretch>
        </p:blipFill>
        <p:spPr bwMode="auto">
          <a:xfrm>
            <a:off x="2286000" y="1447800"/>
            <a:ext cx="4029075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21" name="Picture 5"/>
          <p:cNvPicPr>
            <a:picLocks noChangeAspect="1" noChangeArrowheads="1"/>
          </p:cNvPicPr>
          <p:nvPr/>
        </p:nvPicPr>
        <p:blipFill>
          <a:blip r:embed="rId5" cstate="print">
            <a:lum bright="4000"/>
          </a:blip>
          <a:srcRect/>
          <a:stretch>
            <a:fillRect/>
          </a:stretch>
        </p:blipFill>
        <p:spPr bwMode="auto">
          <a:xfrm>
            <a:off x="304800" y="2286000"/>
            <a:ext cx="3695700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2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57400" y="3048000"/>
            <a:ext cx="402907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2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09800" y="4267200"/>
            <a:ext cx="3667125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625" name="Rectangle 1"/>
          <p:cNvSpPr>
            <a:spLocks noChangeArrowheads="1"/>
          </p:cNvSpPr>
          <p:nvPr/>
        </p:nvSpPr>
        <p:spPr bwMode="auto">
          <a:xfrm>
            <a:off x="304800" y="5074622"/>
            <a:ext cx="5562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To find roots , denominator term equal to =0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2362200" y="5699611"/>
            <a:ext cx="3352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S</a:t>
            </a:r>
            <a:r>
              <a:rPr kumimoji="0" lang="en-US" b="1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2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+ 1465.78 S + 1072.25Х10</a:t>
            </a:r>
            <a:r>
              <a:rPr kumimoji="0" lang="en-US" b="1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3 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= 0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24200" y="6048375"/>
            <a:ext cx="1828800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14400" y="6172200"/>
            <a:ext cx="17907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0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0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0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60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60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60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66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5" grpId="0" build="allAtOnce"/>
      <p:bldP spid="26627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304800"/>
            <a:ext cx="3086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990600"/>
            <a:ext cx="584835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33600" y="1600200"/>
            <a:ext cx="24669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" y="2438400"/>
            <a:ext cx="66960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3048000"/>
            <a:ext cx="83820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33600" y="3962400"/>
            <a:ext cx="22383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133600" y="4572000"/>
            <a:ext cx="199072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1447800"/>
            <a:ext cx="5248275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209800"/>
            <a:ext cx="285750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00200" y="2590800"/>
            <a:ext cx="52387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4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09800" y="3200400"/>
            <a:ext cx="134302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4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05000" y="3733800"/>
            <a:ext cx="5238750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47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981200" y="4267200"/>
            <a:ext cx="126682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48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85800" y="4724400"/>
            <a:ext cx="569595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49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60000">
            <a:off x="3802" y="5947154"/>
            <a:ext cx="9144000" cy="515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828800" y="0"/>
            <a:ext cx="4972050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5" name="Group 14"/>
          <p:cNvGrpSpPr/>
          <p:nvPr/>
        </p:nvGrpSpPr>
        <p:grpSpPr>
          <a:xfrm>
            <a:off x="685800" y="762000"/>
            <a:ext cx="8305800" cy="771525"/>
            <a:chOff x="685800" y="685800"/>
            <a:chExt cx="8305800" cy="771525"/>
          </a:xfrm>
        </p:grpSpPr>
        <p:sp>
          <p:nvSpPr>
            <p:cNvPr id="25601" name="Rectangle 1"/>
            <p:cNvSpPr>
              <a:spLocks noChangeArrowheads="1"/>
            </p:cNvSpPr>
            <p:nvPr/>
          </p:nvSpPr>
          <p:spPr bwMode="auto">
            <a:xfrm>
              <a:off x="5029200" y="838200"/>
              <a:ext cx="39624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Form</a:t>
              </a:r>
              <a:r>
                <a:rPr kumimoji="0" lang="en-US" sz="1600" b="1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    </a:t>
              </a: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Apply partial fraction method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2133600" y="685800"/>
              <a:ext cx="2867025" cy="771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Rectangle 13"/>
            <p:cNvSpPr/>
            <p:nvPr/>
          </p:nvSpPr>
          <p:spPr>
            <a:xfrm>
              <a:off x="685800" y="838200"/>
              <a:ext cx="14478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To get  H(s) = </a:t>
              </a:r>
              <a:endParaRPr lang="en-US" dirty="0"/>
            </a:p>
          </p:txBody>
        </p:sp>
      </p:grp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353050" y="5486400"/>
            <a:ext cx="379095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6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61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61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61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61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61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61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660228" y="2207456"/>
            <a:ext cx="8474044" cy="118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1" name="Group 10"/>
          <p:cNvGrpSpPr/>
          <p:nvPr/>
        </p:nvGrpSpPr>
        <p:grpSpPr>
          <a:xfrm>
            <a:off x="1225425" y="0"/>
            <a:ext cx="6472059" cy="1005840"/>
            <a:chOff x="1225425" y="0"/>
            <a:chExt cx="6472059" cy="1005840"/>
          </a:xfrm>
        </p:grpSpPr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648200" y="0"/>
              <a:ext cx="3049284" cy="10058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60000">
              <a:off x="1225425" y="172376"/>
              <a:ext cx="2295525" cy="733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" name="Rectangle 9"/>
            <p:cNvSpPr/>
            <p:nvPr/>
          </p:nvSpPr>
          <p:spPr>
            <a:xfrm>
              <a:off x="3581400" y="381000"/>
              <a:ext cx="122604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There fore 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066800" y="1296096"/>
            <a:ext cx="4023121" cy="731520"/>
            <a:chOff x="1066800" y="1296096"/>
            <a:chExt cx="4023121" cy="731520"/>
          </a:xfrm>
        </p:grpSpPr>
        <p:pic>
          <p:nvPicPr>
            <p:cNvPr id="6246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60000">
              <a:off x="2895361" y="1296096"/>
              <a:ext cx="2194560" cy="731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4577" name="Rectangle 1"/>
            <p:cNvSpPr>
              <a:spLocks noChangeArrowheads="1"/>
            </p:cNvSpPr>
            <p:nvPr/>
          </p:nvSpPr>
          <p:spPr bwMode="auto">
            <a:xfrm>
              <a:off x="1066800" y="1371600"/>
              <a:ext cx="11430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We know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5799" y="3428999"/>
            <a:ext cx="7098020" cy="82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5800" y="4191000"/>
            <a:ext cx="5505083" cy="1005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295400" y="5334000"/>
            <a:ext cx="7470849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304800"/>
            <a:ext cx="7406640" cy="1116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1676397"/>
            <a:ext cx="4114800" cy="884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9200" y="2743200"/>
            <a:ext cx="5212080" cy="1355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00199" y="4419598"/>
            <a:ext cx="3840480" cy="797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66799" y="5562599"/>
            <a:ext cx="3383280" cy="587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0"/>
            <a:ext cx="1019175" cy="381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990600"/>
            <a:ext cx="34480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349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1600200"/>
            <a:ext cx="3810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349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60000">
            <a:off x="228600" y="2209800"/>
            <a:ext cx="401002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3496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95400" y="3352800"/>
            <a:ext cx="1657350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3497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60000">
            <a:off x="0" y="4267200"/>
            <a:ext cx="1266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3498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60000">
            <a:off x="990600" y="5715000"/>
            <a:ext cx="1600200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3499" name="Picture 1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60000">
            <a:off x="1066800" y="4648200"/>
            <a:ext cx="2447925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5" name="Group 14"/>
          <p:cNvGrpSpPr/>
          <p:nvPr/>
        </p:nvGrpSpPr>
        <p:grpSpPr>
          <a:xfrm>
            <a:off x="2667000" y="5905500"/>
            <a:ext cx="4286250" cy="952500"/>
            <a:chOff x="2667000" y="5905500"/>
            <a:chExt cx="4286250" cy="952500"/>
          </a:xfrm>
        </p:grpSpPr>
        <p:pic>
          <p:nvPicPr>
            <p:cNvPr id="14" name="Picture 9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667000" y="6248400"/>
              <a:ext cx="1266825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3500" name="Picture 12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 rot="60000">
              <a:off x="4114800" y="5905500"/>
              <a:ext cx="2838450" cy="952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63501" name="Picture 1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 rot="60000">
            <a:off x="0" y="533400"/>
            <a:ext cx="8343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105400" y="3124198"/>
            <a:ext cx="3566160" cy="2798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429000" y="3124200"/>
            <a:ext cx="12573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2667000"/>
            <a:ext cx="971550" cy="2952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524000" y="2667000"/>
            <a:ext cx="55816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3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3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3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3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3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3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3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63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63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0" y="0"/>
            <a:ext cx="510540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Group 17"/>
          <p:cNvGrpSpPr/>
          <p:nvPr/>
        </p:nvGrpSpPr>
        <p:grpSpPr>
          <a:xfrm>
            <a:off x="2401" y="533400"/>
            <a:ext cx="6760349" cy="323850"/>
            <a:chOff x="2401" y="533400"/>
            <a:chExt cx="6760349" cy="323850"/>
          </a:xfrm>
        </p:grpSpPr>
        <p:pic>
          <p:nvPicPr>
            <p:cNvPr id="6451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60000">
              <a:off x="2401" y="533400"/>
              <a:ext cx="5581650" cy="323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4516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638800" y="533400"/>
              <a:ext cx="1123950" cy="285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645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43000" y="1143000"/>
            <a:ext cx="2819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519" name="Picture 7"/>
          <p:cNvPicPr>
            <a:picLocks noChangeAspect="1" noChangeArrowheads="1"/>
          </p:cNvPicPr>
          <p:nvPr/>
        </p:nvPicPr>
        <p:blipFill>
          <a:blip r:embed="rId6" cstate="print">
            <a:lum bright="15000"/>
          </a:blip>
          <a:srcRect/>
          <a:stretch>
            <a:fillRect/>
          </a:stretch>
        </p:blipFill>
        <p:spPr bwMode="auto">
          <a:xfrm rot="60000">
            <a:off x="0" y="2209800"/>
            <a:ext cx="35433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520" name="Picture 8"/>
          <p:cNvPicPr>
            <a:picLocks noChangeAspect="1" noChangeArrowheads="1"/>
          </p:cNvPicPr>
          <p:nvPr/>
        </p:nvPicPr>
        <p:blipFill>
          <a:blip r:embed="rId7" cstate="print">
            <a:lum bright="16000"/>
          </a:blip>
          <a:srcRect/>
          <a:stretch>
            <a:fillRect/>
          </a:stretch>
        </p:blipFill>
        <p:spPr bwMode="auto">
          <a:xfrm rot="60000">
            <a:off x="2452123" y="2551631"/>
            <a:ext cx="4257675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521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60000">
            <a:off x="0" y="4114800"/>
            <a:ext cx="73437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6" name="Group 15"/>
          <p:cNvGrpSpPr/>
          <p:nvPr/>
        </p:nvGrpSpPr>
        <p:grpSpPr>
          <a:xfrm rot="60000">
            <a:off x="0" y="4724400"/>
            <a:ext cx="7572375" cy="476250"/>
            <a:chOff x="0" y="4724400"/>
            <a:chExt cx="7572375" cy="476250"/>
          </a:xfrm>
        </p:grpSpPr>
        <p:pic>
          <p:nvPicPr>
            <p:cNvPr id="64522" name="Picture 10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0" y="4800600"/>
              <a:ext cx="3457575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4523" name="Picture 11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3581400" y="4724400"/>
              <a:ext cx="3990975" cy="342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64524" name="Picture 1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 rot="60000">
            <a:off x="2743200" y="5105400"/>
            <a:ext cx="2000250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525" name="Picture 1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 rot="60000">
            <a:off x="0" y="6019800"/>
            <a:ext cx="748665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38200" y="1524000"/>
            <a:ext cx="3124200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4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4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4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4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4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4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0"/>
            <a:ext cx="6067425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60000">
            <a:off x="838200" y="1066800"/>
            <a:ext cx="305752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55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60000">
            <a:off x="1752600" y="1676400"/>
            <a:ext cx="3743325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554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60000">
            <a:off x="1752600" y="3276600"/>
            <a:ext cx="29337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554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60000">
            <a:off x="0" y="4114800"/>
            <a:ext cx="231457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5544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60000">
            <a:off x="1828800" y="4419600"/>
            <a:ext cx="4972050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5545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60000">
            <a:off x="1905000" y="5105400"/>
            <a:ext cx="494347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5546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60000">
            <a:off x="0" y="5943600"/>
            <a:ext cx="32766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5547" name="Picture 1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 rot="60000">
            <a:off x="3048000" y="6248400"/>
            <a:ext cx="296227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5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5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5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65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65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65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65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65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>
            <a:lum bright="14000"/>
          </a:blip>
          <a:srcRect/>
          <a:stretch>
            <a:fillRect/>
          </a:stretch>
        </p:blipFill>
        <p:spPr bwMode="auto">
          <a:xfrm rot="60000">
            <a:off x="844472" y="52637"/>
            <a:ext cx="6038850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60000">
            <a:off x="2684" y="841763"/>
            <a:ext cx="9144000" cy="387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656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60000">
            <a:off x="2514600" y="1143000"/>
            <a:ext cx="229552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656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95400" y="1905000"/>
            <a:ext cx="515982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6566" name="Picture 6"/>
          <p:cNvPicPr>
            <a:picLocks noChangeAspect="1" noChangeArrowheads="1"/>
          </p:cNvPicPr>
          <p:nvPr/>
        </p:nvPicPr>
        <p:blipFill>
          <a:blip r:embed="rId6" cstate="print">
            <a:lum bright="10000"/>
          </a:blip>
          <a:srcRect/>
          <a:stretch>
            <a:fillRect/>
          </a:stretch>
        </p:blipFill>
        <p:spPr bwMode="auto">
          <a:xfrm rot="60000">
            <a:off x="1066142" y="2443306"/>
            <a:ext cx="6573263" cy="82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6567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3429000"/>
            <a:ext cx="17145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6568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60000">
            <a:off x="1294428" y="3816574"/>
            <a:ext cx="658368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6569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371600" y="4648199"/>
            <a:ext cx="5791200" cy="1005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6570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743200" y="5791200"/>
            <a:ext cx="3552825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6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6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6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66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66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66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66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66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66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2514600" cy="639762"/>
          </a:xfrm>
          <a:ln>
            <a:solidFill>
              <a:srgbClr val="FF0000"/>
            </a:solidFill>
          </a:ln>
        </p:spPr>
        <p:txBody>
          <a:bodyPr>
            <a:noAutofit/>
          </a:bodyPr>
          <a:lstStyle/>
          <a:p>
            <a:r>
              <a:rPr lang="en-US" sz="3600" dirty="0" smtClean="0"/>
              <a:t>problem</a:t>
            </a:r>
            <a:endParaRPr lang="en-US" sz="36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60000">
            <a:off x="385808" y="978985"/>
            <a:ext cx="7406640" cy="615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1676400"/>
            <a:ext cx="54006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2362200"/>
            <a:ext cx="4333875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Group 14"/>
          <p:cNvGrpSpPr/>
          <p:nvPr/>
        </p:nvGrpSpPr>
        <p:grpSpPr>
          <a:xfrm rot="-60000">
            <a:off x="3473" y="3126176"/>
            <a:ext cx="8963025" cy="476250"/>
            <a:chOff x="0" y="2590800"/>
            <a:chExt cx="8963025" cy="476250"/>
          </a:xfrm>
        </p:grpSpPr>
        <p:pic>
          <p:nvPicPr>
            <p:cNvPr id="5125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2590800"/>
              <a:ext cx="76200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27" name="Picture 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85800" y="2667000"/>
              <a:ext cx="8277225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8600" y="4343400"/>
            <a:ext cx="1266825" cy="6000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-60000">
            <a:off x="311786" y="5200156"/>
            <a:ext cx="2133600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-60000">
            <a:off x="3055521" y="5119712"/>
            <a:ext cx="1647825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3" name="Picture 1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 rot="-60000">
            <a:off x="1986602" y="6219839"/>
            <a:ext cx="109537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4" name="Picture 14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 rot="-60000">
            <a:off x="3587802" y="6105714"/>
            <a:ext cx="1076325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334000" y="3810000"/>
            <a:ext cx="3722661" cy="301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3733800"/>
            <a:ext cx="3644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0" y="0"/>
            <a:ext cx="378142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60000">
            <a:off x="914400" y="609600"/>
            <a:ext cx="4143375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60000">
            <a:off x="0" y="2438400"/>
            <a:ext cx="4876800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60000">
            <a:off x="304800" y="4267200"/>
            <a:ext cx="4191000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60000">
            <a:off x="1225215" y="5749521"/>
            <a:ext cx="3962400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0" y="0"/>
            <a:ext cx="653415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60000">
            <a:off x="0" y="609600"/>
            <a:ext cx="12954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60000">
            <a:off x="228600" y="990600"/>
            <a:ext cx="3609975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60000">
            <a:off x="762000" y="2133600"/>
            <a:ext cx="4095750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60000">
            <a:off x="152400" y="2895600"/>
            <a:ext cx="82677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24000" y="3810000"/>
            <a:ext cx="241935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60000">
            <a:off x="457200" y="4724400"/>
            <a:ext cx="7258050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60000">
            <a:off x="533400" y="5410200"/>
            <a:ext cx="21431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 rot="120000">
            <a:off x="3065465" y="5485331"/>
            <a:ext cx="4324350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60000">
            <a:off x="3437" y="253919"/>
            <a:ext cx="2905125" cy="4191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grpSp>
        <p:nvGrpSpPr>
          <p:cNvPr id="2" name="Group 5"/>
          <p:cNvGrpSpPr/>
          <p:nvPr/>
        </p:nvGrpSpPr>
        <p:grpSpPr>
          <a:xfrm rot="-60000">
            <a:off x="0" y="685800"/>
            <a:ext cx="9144000" cy="400050"/>
            <a:chOff x="0" y="685800"/>
            <a:chExt cx="9420225" cy="400050"/>
          </a:xfrm>
        </p:grpSpPr>
        <p:pic>
          <p:nvPicPr>
            <p:cNvPr id="26628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685800"/>
              <a:ext cx="5895975" cy="342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6629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943600" y="762000"/>
              <a:ext cx="3476625" cy="323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26632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-60000">
            <a:off x="0" y="1676400"/>
            <a:ext cx="4371975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Group 19"/>
          <p:cNvGrpSpPr/>
          <p:nvPr/>
        </p:nvGrpSpPr>
        <p:grpSpPr>
          <a:xfrm>
            <a:off x="1295399" y="2133600"/>
            <a:ext cx="6724651" cy="822960"/>
            <a:chOff x="1295399" y="2133600"/>
            <a:chExt cx="6724651" cy="822960"/>
          </a:xfrm>
        </p:grpSpPr>
        <p:pic>
          <p:nvPicPr>
            <p:cNvPr id="26633" name="Picture 9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295399" y="2133600"/>
              <a:ext cx="1658023" cy="8229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6634" name="Rectangle 10"/>
            <p:cNvSpPr>
              <a:spLocks noChangeArrowheads="1"/>
            </p:cNvSpPr>
            <p:nvPr/>
          </p:nvSpPr>
          <p:spPr bwMode="auto">
            <a:xfrm>
              <a:off x="2971800" y="2286000"/>
              <a:ext cx="19050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------------------(1)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26635" name="Picture 11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257800" y="2209800"/>
              <a:ext cx="2143125" cy="266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6636" name="Picture 1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181600" y="2590800"/>
              <a:ext cx="283845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26637" name="Picture 1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-60000">
            <a:off x="391" y="3117558"/>
            <a:ext cx="5408815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38" name="Picture 1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85799" y="3657598"/>
            <a:ext cx="2560320" cy="296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39" name="Picture 15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85800" y="4191000"/>
            <a:ext cx="2584704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40" name="Picture 16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 rot="-60000">
            <a:off x="-1" y="4648199"/>
            <a:ext cx="6583680" cy="489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41" name="Picture 1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 rot="-60000">
            <a:off x="3673" y="5183558"/>
            <a:ext cx="8961120" cy="499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-9525" y="1143000"/>
            <a:ext cx="91535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6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6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6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26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26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26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60000">
            <a:off x="0" y="914400"/>
            <a:ext cx="6858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-60000">
            <a:off x="1066800" y="1600200"/>
            <a:ext cx="3219450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" y="2590800"/>
            <a:ext cx="3735977" cy="1005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0" y="3581400"/>
            <a:ext cx="4956489" cy="1005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47800" y="4800600"/>
            <a:ext cx="5931243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71600" y="5943599"/>
            <a:ext cx="5944965" cy="82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209800" y="0"/>
            <a:ext cx="256222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457200"/>
            <a:ext cx="612648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1524000"/>
            <a:ext cx="5876958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90800" y="2438400"/>
            <a:ext cx="5671751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2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4600" y="3429000"/>
            <a:ext cx="2709334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2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62200" y="4343400"/>
            <a:ext cx="2999823" cy="82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2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33598" y="5410199"/>
            <a:ext cx="3541108" cy="1005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6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6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6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86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86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86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32956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57200"/>
            <a:ext cx="1266825" cy="6000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9525" y="1143000"/>
            <a:ext cx="91535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752600"/>
            <a:ext cx="13716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2286000"/>
            <a:ext cx="54483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19200" y="2971800"/>
            <a:ext cx="237172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28600" y="3657600"/>
            <a:ext cx="3305175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38200" y="4267200"/>
            <a:ext cx="5781675" cy="168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971800" y="5943600"/>
            <a:ext cx="1476375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943600" y="1676400"/>
            <a:ext cx="2834640" cy="2270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0"/>
            <a:ext cx="158115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60000">
            <a:off x="0" y="609600"/>
            <a:ext cx="86677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60000">
            <a:off x="609600" y="1143000"/>
            <a:ext cx="5353050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60000">
            <a:off x="533400" y="2362200"/>
            <a:ext cx="4152900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60000">
            <a:off x="685800" y="3200400"/>
            <a:ext cx="28765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60000">
            <a:off x="1371600" y="4038600"/>
            <a:ext cx="5362575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60000">
            <a:off x="381000" y="5181600"/>
            <a:ext cx="578167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60000">
            <a:off x="0" y="5715000"/>
            <a:ext cx="88011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0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152400" y="1371600"/>
            <a:ext cx="124777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819400"/>
            <a:ext cx="15716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60000">
            <a:off x="1828800" y="1600200"/>
            <a:ext cx="2847975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8800" y="3200400"/>
            <a:ext cx="2857500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60000">
            <a:off x="6712333" y="5427693"/>
            <a:ext cx="2011680" cy="789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66800" y="304800"/>
            <a:ext cx="8046720" cy="863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-1" y="4343400"/>
            <a:ext cx="9144000" cy="847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 rot="60000">
            <a:off x="694709" y="64832"/>
            <a:ext cx="7439025" cy="1085850"/>
            <a:chOff x="609600" y="533400"/>
            <a:chExt cx="7439025" cy="1085850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95400" y="533400"/>
              <a:ext cx="6753225" cy="1085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29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09600" y="914400"/>
              <a:ext cx="59055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057400"/>
            <a:ext cx="78105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590800"/>
            <a:ext cx="302895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05000" y="3048000"/>
            <a:ext cx="5324475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3581400"/>
            <a:ext cx="1266825" cy="6000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600200" y="4267200"/>
            <a:ext cx="1724025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066800" y="5181600"/>
            <a:ext cx="228600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09600" y="5715000"/>
            <a:ext cx="45243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181600" y="4114800"/>
            <a:ext cx="3814189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1295400"/>
            <a:ext cx="2514600" cy="639762"/>
          </a:xfrm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r>
              <a:rPr lang="en-US" sz="3200" u="sng" dirty="0" smtClean="0"/>
              <a:t>problem</a:t>
            </a:r>
            <a:endParaRPr lang="en-US" sz="3200" u="sng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7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0"/>
            <a:ext cx="180975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0"/>
            <a:ext cx="18288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685800"/>
            <a:ext cx="3209925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8" name="Rectangle 6"/>
          <p:cNvSpPr>
            <a:spLocks noChangeArrowheads="1"/>
          </p:cNvSpPr>
          <p:nvPr/>
        </p:nvSpPr>
        <p:spPr bwMode="auto">
          <a:xfrm rot="60000">
            <a:off x="0" y="3733800"/>
            <a:ext cx="7010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Approximating to  nearest higher value we have N=2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52400" y="4290347"/>
            <a:ext cx="8162925" cy="505710"/>
            <a:chOff x="152400" y="4290347"/>
            <a:chExt cx="8162925" cy="505710"/>
          </a:xfrm>
        </p:grpSpPr>
        <p:sp>
          <p:nvSpPr>
            <p:cNvPr id="13319" name="Rectangle 7"/>
            <p:cNvSpPr>
              <a:spLocks noChangeArrowheads="1"/>
            </p:cNvSpPr>
            <p:nvPr/>
          </p:nvSpPr>
          <p:spPr bwMode="auto">
            <a:xfrm>
              <a:off x="152400" y="4290347"/>
              <a:ext cx="12192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For N=2</a:t>
              </a: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pic>
          <p:nvPicPr>
            <p:cNvPr id="13320" name="Picture 8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371600" y="4329332"/>
              <a:ext cx="6943725" cy="466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3321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38400" y="4876800"/>
            <a:ext cx="290512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2" name="Picture 1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60000">
            <a:off x="762000" y="5715000"/>
            <a:ext cx="4181475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" name="Group 13"/>
          <p:cNvGrpSpPr/>
          <p:nvPr/>
        </p:nvGrpSpPr>
        <p:grpSpPr>
          <a:xfrm>
            <a:off x="533400" y="1828799"/>
            <a:ext cx="6949440" cy="2011680"/>
            <a:chOff x="533400" y="1828800"/>
            <a:chExt cx="6400800" cy="1842393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724400" y="1828800"/>
              <a:ext cx="2209800" cy="1381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33400" y="1828800"/>
              <a:ext cx="3840480" cy="1842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52400"/>
            <a:ext cx="33528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838200"/>
            <a:ext cx="263842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1676400"/>
            <a:ext cx="4648200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95400" y="2743200"/>
            <a:ext cx="53721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66800" y="4038595"/>
            <a:ext cx="5503842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42999" y="4953000"/>
            <a:ext cx="5738648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066800" y="5781675"/>
            <a:ext cx="595312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1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1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1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1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199" y="228600"/>
            <a:ext cx="576072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295399"/>
            <a:ext cx="7226324" cy="128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2514600"/>
            <a:ext cx="4044625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00198" y="3657599"/>
            <a:ext cx="5036878" cy="1463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76400" y="5181600"/>
            <a:ext cx="450760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749290" y="5852160"/>
            <a:ext cx="3394710" cy="1005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33400"/>
            <a:ext cx="1266825" cy="6000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19200"/>
            <a:ext cx="35052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1752600"/>
            <a:ext cx="22098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2286000"/>
            <a:ext cx="437197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71600" y="2819400"/>
            <a:ext cx="30384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19200" y="3581400"/>
            <a:ext cx="3267075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38200" y="4419600"/>
            <a:ext cx="129540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600200" y="5257800"/>
            <a:ext cx="123825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562600" y="685800"/>
            <a:ext cx="2834640" cy="2270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124200" y="5638800"/>
            <a:ext cx="15621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0" y="0"/>
            <a:ext cx="753726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2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2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/>
          <p:cNvGrpSpPr/>
          <p:nvPr/>
        </p:nvGrpSpPr>
        <p:grpSpPr>
          <a:xfrm>
            <a:off x="1219200" y="304800"/>
            <a:ext cx="6248400" cy="1188720"/>
            <a:chOff x="1219200" y="304800"/>
            <a:chExt cx="6248400" cy="1188720"/>
          </a:xfrm>
        </p:grpSpPr>
        <p:pic>
          <p:nvPicPr>
            <p:cNvPr id="3379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19200" y="304800"/>
              <a:ext cx="4338828" cy="1188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3795" name="Rectangle 3"/>
            <p:cNvSpPr>
              <a:spLocks noChangeArrowheads="1"/>
            </p:cNvSpPr>
            <p:nvPr/>
          </p:nvSpPr>
          <p:spPr bwMode="auto">
            <a:xfrm>
              <a:off x="5791200" y="533400"/>
              <a:ext cx="16764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------------------(2)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676400"/>
            <a:ext cx="3059723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399" y="2133603"/>
            <a:ext cx="2377440" cy="314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4400" y="2590800"/>
            <a:ext cx="2651760" cy="3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806" name="Picture 1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4648200"/>
            <a:ext cx="3474720" cy="307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807" name="Picture 1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91000" y="4191000"/>
            <a:ext cx="4191000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Group 20"/>
          <p:cNvGrpSpPr/>
          <p:nvPr/>
        </p:nvGrpSpPr>
        <p:grpSpPr>
          <a:xfrm>
            <a:off x="228600" y="5181600"/>
            <a:ext cx="4010025" cy="771525"/>
            <a:chOff x="228600" y="5181600"/>
            <a:chExt cx="4010025" cy="771525"/>
          </a:xfrm>
        </p:grpSpPr>
        <p:pic>
          <p:nvPicPr>
            <p:cNvPr id="33808" name="Picture 16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28600" y="5181600"/>
              <a:ext cx="1657350" cy="333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809" name="Picture 17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28600" y="5638800"/>
              <a:ext cx="4010025" cy="314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4" name="Group 24"/>
          <p:cNvGrpSpPr/>
          <p:nvPr/>
        </p:nvGrpSpPr>
        <p:grpSpPr>
          <a:xfrm>
            <a:off x="0" y="3429000"/>
            <a:ext cx="8770616" cy="276225"/>
            <a:chOff x="0" y="3429000"/>
            <a:chExt cx="8770616" cy="276225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0" y="3429000"/>
              <a:ext cx="603885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6027416" y="3434860"/>
              <a:ext cx="2743200" cy="258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28"/>
          <p:cNvGrpSpPr/>
          <p:nvPr/>
        </p:nvGrpSpPr>
        <p:grpSpPr>
          <a:xfrm>
            <a:off x="0" y="3810000"/>
            <a:ext cx="8582025" cy="333375"/>
            <a:chOff x="0" y="3810000"/>
            <a:chExt cx="8582025" cy="333375"/>
          </a:xfrm>
        </p:grpSpPr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0" y="3810000"/>
              <a:ext cx="4591050" cy="333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9" name="Picture 7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4648200" y="3810000"/>
              <a:ext cx="3933825" cy="285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4267200"/>
            <a:ext cx="310515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3048000"/>
            <a:ext cx="83629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3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3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3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76400"/>
            <a:ext cx="474345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2209800"/>
            <a:ext cx="168592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667000"/>
            <a:ext cx="798195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3200400"/>
            <a:ext cx="2581275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5800" y="4495800"/>
            <a:ext cx="3438525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9600" y="5619750"/>
            <a:ext cx="3724275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828800" y="0"/>
            <a:ext cx="3667125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2286000" y="0"/>
            <a:ext cx="3390900" cy="876300"/>
            <a:chOff x="2286000" y="0"/>
            <a:chExt cx="3390900" cy="876300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819400" y="0"/>
              <a:ext cx="2857500" cy="876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286000" y="152400"/>
              <a:ext cx="685800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09600"/>
            <a:ext cx="27908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81200" y="1143000"/>
            <a:ext cx="30861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05000" y="2209800"/>
            <a:ext cx="47053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600200" y="3200400"/>
            <a:ext cx="582930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905000" y="4343400"/>
            <a:ext cx="3771900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" name="Group 12"/>
          <p:cNvGrpSpPr/>
          <p:nvPr/>
        </p:nvGrpSpPr>
        <p:grpSpPr>
          <a:xfrm>
            <a:off x="1219200" y="5829300"/>
            <a:ext cx="4495800" cy="1028700"/>
            <a:chOff x="1219200" y="5829300"/>
            <a:chExt cx="4495800" cy="1028700"/>
          </a:xfrm>
        </p:grpSpPr>
        <p:pic>
          <p:nvPicPr>
            <p:cNvPr id="3081" name="Picture 9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133600" y="5829300"/>
              <a:ext cx="3581400" cy="1028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82" name="Picture 10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219200" y="6019800"/>
              <a:ext cx="723900" cy="466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85800"/>
            <a:ext cx="8458200" cy="3505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IIR SYSTEM REALIZATION</a:t>
            </a:r>
            <a:br>
              <a:rPr lang="en-US" dirty="0" smtClean="0"/>
            </a:br>
            <a:r>
              <a:rPr lang="en-US" dirty="0" smtClean="0"/>
              <a:t>IN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3100" dirty="0" smtClean="0"/>
              <a:t>(I) DIRECT FORM I</a:t>
            </a:r>
            <a:br>
              <a:rPr lang="en-US" sz="3100" dirty="0" smtClean="0"/>
            </a:b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3100" dirty="0" smtClean="0"/>
              <a:t>(II) DIRECTFORM II</a:t>
            </a:r>
            <a:br>
              <a:rPr lang="en-US" sz="3100" dirty="0" smtClean="0"/>
            </a:b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3100" dirty="0" smtClean="0"/>
              <a:t>(III) CASCADE FORM</a:t>
            </a:r>
            <a:br>
              <a:rPr lang="en-US" sz="3100" dirty="0" smtClean="0"/>
            </a:b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3100" dirty="0" smtClean="0"/>
              <a:t>(IV) PARALLEL FORM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0576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533400"/>
            <a:ext cx="724852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28800" y="990600"/>
            <a:ext cx="501967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19200" y="1676400"/>
            <a:ext cx="629602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81200" y="2209800"/>
            <a:ext cx="399097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3200400"/>
            <a:ext cx="9144000" cy="265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3733801"/>
            <a:ext cx="9144000" cy="243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4191000"/>
            <a:ext cx="9134475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0" y="4572007"/>
            <a:ext cx="9144000" cy="23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0" y="4953000"/>
            <a:ext cx="66294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371600" y="5334000"/>
            <a:ext cx="2781300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39528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457200"/>
            <a:ext cx="50101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143000"/>
            <a:ext cx="9144000" cy="279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752600"/>
            <a:ext cx="534352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2362201"/>
            <a:ext cx="9144000" cy="718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5800" y="2971800"/>
            <a:ext cx="50292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8600"/>
            <a:ext cx="38385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685800"/>
            <a:ext cx="81534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"/>
          <p:cNvGrpSpPr/>
          <p:nvPr/>
        </p:nvGrpSpPr>
        <p:grpSpPr>
          <a:xfrm>
            <a:off x="0" y="1143000"/>
            <a:ext cx="9165245" cy="309343"/>
            <a:chOff x="0" y="1143000"/>
            <a:chExt cx="9165245" cy="309343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1143000"/>
              <a:ext cx="596265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955320" y="1157068"/>
              <a:ext cx="3209925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1600200"/>
            <a:ext cx="345757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28800" y="2057400"/>
            <a:ext cx="49530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42900" y="2819400"/>
            <a:ext cx="8801100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04800" y="3810000"/>
            <a:ext cx="531495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28600" y="4343400"/>
            <a:ext cx="8410575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0" y="5486400"/>
            <a:ext cx="8963025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0" y="6477000"/>
            <a:ext cx="82200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304800"/>
            <a:ext cx="365760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1219200"/>
            <a:ext cx="2428875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2057400"/>
            <a:ext cx="53340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" y="2895600"/>
            <a:ext cx="58388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3733800"/>
            <a:ext cx="42005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2000" y="4191000"/>
            <a:ext cx="661035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7200" y="4648200"/>
            <a:ext cx="7743825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828800" y="5257800"/>
            <a:ext cx="42195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04800" y="5715000"/>
            <a:ext cx="80486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228600"/>
            <a:ext cx="64008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6193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81000"/>
            <a:ext cx="9144000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762000"/>
            <a:ext cx="3733800" cy="259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0" y="12954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600" y="2438400"/>
            <a:ext cx="7924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9600" y="3505200"/>
            <a:ext cx="6629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28600" y="4495800"/>
            <a:ext cx="836295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28600" y="4953000"/>
            <a:ext cx="8382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04800" y="5410200"/>
            <a:ext cx="83248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524000" y="5943600"/>
            <a:ext cx="490537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8600"/>
            <a:ext cx="320992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609600"/>
            <a:ext cx="30480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00200" y="1066800"/>
            <a:ext cx="558165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00200" y="1447800"/>
            <a:ext cx="72199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28800" y="1828800"/>
            <a:ext cx="3990975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2286000"/>
            <a:ext cx="3086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04800" y="2743200"/>
            <a:ext cx="831532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3124200"/>
            <a:ext cx="67151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04800" y="3733800"/>
            <a:ext cx="425767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447800" y="4343400"/>
            <a:ext cx="13811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6" name="Picture 1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28600" y="5029200"/>
            <a:ext cx="37719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7" name="Picture 1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914400" y="6162675"/>
            <a:ext cx="3543300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638800" y="3505200"/>
            <a:ext cx="273367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6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>
            <a:lum bright="8000"/>
          </a:blip>
          <a:srcRect/>
          <a:stretch>
            <a:fillRect/>
          </a:stretch>
        </p:blipFill>
        <p:spPr bwMode="auto">
          <a:xfrm>
            <a:off x="914400" y="0"/>
            <a:ext cx="5438775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 cstate="print">
            <a:lum bright="2000"/>
          </a:blip>
          <a:srcRect/>
          <a:stretch>
            <a:fillRect/>
          </a:stretch>
        </p:blipFill>
        <p:spPr bwMode="auto">
          <a:xfrm>
            <a:off x="228600" y="3733800"/>
            <a:ext cx="465772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8"/>
          <p:cNvGrpSpPr/>
          <p:nvPr/>
        </p:nvGrpSpPr>
        <p:grpSpPr>
          <a:xfrm>
            <a:off x="838200" y="4419600"/>
            <a:ext cx="3840480" cy="1066800"/>
            <a:chOff x="838200" y="4419600"/>
            <a:chExt cx="3840480" cy="1066800"/>
          </a:xfrm>
        </p:grpSpPr>
        <p:pic>
          <p:nvPicPr>
            <p:cNvPr id="34820" name="Picture 4"/>
            <p:cNvPicPr>
              <a:picLocks noChangeAspect="1" noChangeArrowheads="1"/>
            </p:cNvPicPr>
            <p:nvPr/>
          </p:nvPicPr>
          <p:blipFill>
            <a:blip r:embed="rId4" cstate="print">
              <a:lum bright="4000"/>
            </a:blip>
            <a:srcRect/>
            <a:stretch>
              <a:fillRect/>
            </a:stretch>
          </p:blipFill>
          <p:spPr bwMode="auto">
            <a:xfrm>
              <a:off x="838200" y="4419600"/>
              <a:ext cx="2647950" cy="1066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4823" name="Picture 7"/>
            <p:cNvPicPr>
              <a:picLocks noChangeAspect="1" noChangeArrowheads="1"/>
            </p:cNvPicPr>
            <p:nvPr/>
          </p:nvPicPr>
          <p:blipFill>
            <a:blip r:embed="rId5" cstate="print">
              <a:lum bright="4000"/>
            </a:blip>
            <a:srcRect/>
            <a:stretch>
              <a:fillRect/>
            </a:stretch>
          </p:blipFill>
          <p:spPr bwMode="auto">
            <a:xfrm>
              <a:off x="3581400" y="4648200"/>
              <a:ext cx="1097280" cy="215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3" name="Group 10"/>
          <p:cNvGrpSpPr/>
          <p:nvPr/>
        </p:nvGrpSpPr>
        <p:grpSpPr>
          <a:xfrm>
            <a:off x="152400" y="5562600"/>
            <a:ext cx="8717280" cy="981075"/>
            <a:chOff x="152400" y="5562600"/>
            <a:chExt cx="8717280" cy="981075"/>
          </a:xfrm>
        </p:grpSpPr>
        <p:grpSp>
          <p:nvGrpSpPr>
            <p:cNvPr id="4" name="Group 9"/>
            <p:cNvGrpSpPr/>
            <p:nvPr/>
          </p:nvGrpSpPr>
          <p:grpSpPr>
            <a:xfrm>
              <a:off x="152400" y="5562600"/>
              <a:ext cx="7343775" cy="981075"/>
              <a:chOff x="152400" y="5562600"/>
              <a:chExt cx="7343775" cy="981075"/>
            </a:xfrm>
          </p:grpSpPr>
          <p:pic>
            <p:nvPicPr>
              <p:cNvPr id="34821" name="Picture 5"/>
              <p:cNvPicPr>
                <a:picLocks noChangeAspect="1" noChangeArrowheads="1"/>
              </p:cNvPicPr>
              <p:nvPr/>
            </p:nvPicPr>
            <p:blipFill>
              <a:blip r:embed="rId6" cstate="print">
                <a:lum bright="5000"/>
              </a:blip>
              <a:srcRect/>
              <a:stretch>
                <a:fillRect/>
              </a:stretch>
            </p:blipFill>
            <p:spPr bwMode="auto">
              <a:xfrm>
                <a:off x="152400" y="5562600"/>
                <a:ext cx="5000625" cy="38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34822" name="Picture 6"/>
              <p:cNvPicPr>
                <a:picLocks noChangeAspect="1" noChangeArrowheads="1"/>
              </p:cNvPicPr>
              <p:nvPr/>
            </p:nvPicPr>
            <p:blipFill>
              <a:blip r:embed="rId7" cstate="print">
                <a:lum bright="5000"/>
              </a:blip>
              <a:srcRect/>
              <a:stretch>
                <a:fillRect/>
              </a:stretch>
            </p:blipFill>
            <p:spPr bwMode="auto">
              <a:xfrm>
                <a:off x="5334000" y="5791200"/>
                <a:ext cx="2162175" cy="7524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pic>
          <p:nvPicPr>
            <p:cNvPr id="34824" name="Picture 8"/>
            <p:cNvPicPr>
              <a:picLocks noChangeAspect="1" noChangeArrowheads="1"/>
            </p:cNvPicPr>
            <p:nvPr/>
          </p:nvPicPr>
          <p:blipFill>
            <a:blip r:embed="rId8" cstate="print">
              <a:lum bright="5000"/>
            </a:blip>
            <a:srcRect/>
            <a:stretch>
              <a:fillRect/>
            </a:stretch>
          </p:blipFill>
          <p:spPr bwMode="auto">
            <a:xfrm>
              <a:off x="7772400" y="5943600"/>
              <a:ext cx="1097280" cy="2449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274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66800"/>
            <a:ext cx="89535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76400" y="1143000"/>
            <a:ext cx="6583680" cy="61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828800"/>
            <a:ext cx="1005840" cy="395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1" y="2362199"/>
            <a:ext cx="1828800" cy="430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2895600"/>
            <a:ext cx="1371600" cy="401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90599" y="3429000"/>
            <a:ext cx="6400800" cy="665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-1" y="4190999"/>
            <a:ext cx="1920240" cy="37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2"/>
          <p:cNvGrpSpPr/>
          <p:nvPr/>
        </p:nvGrpSpPr>
        <p:grpSpPr>
          <a:xfrm>
            <a:off x="1447800" y="4648200"/>
            <a:ext cx="7498080" cy="533400"/>
            <a:chOff x="1447800" y="4648200"/>
            <a:chExt cx="6438900" cy="533400"/>
          </a:xfrm>
        </p:grpSpPr>
        <p:pic>
          <p:nvPicPr>
            <p:cNvPr id="1034" name="Picture 10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447800" y="4648200"/>
              <a:ext cx="5524500" cy="53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7239000" y="4648200"/>
              <a:ext cx="647700" cy="390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28600" y="5562597"/>
            <a:ext cx="6309360" cy="363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4408" y="154748"/>
            <a:ext cx="1228725" cy="323850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838200"/>
            <a:ext cx="4937760" cy="3291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733800"/>
            <a:ext cx="1645920" cy="357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4038600"/>
            <a:ext cx="2011680" cy="454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95400" y="4572000"/>
            <a:ext cx="6035040" cy="60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24000" y="5334000"/>
            <a:ext cx="5943600" cy="557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905000" y="5943600"/>
            <a:ext cx="4663440" cy="661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/>
          <p:nvPr/>
        </p:nvGrpSpPr>
        <p:grpSpPr>
          <a:xfrm>
            <a:off x="1143000" y="0"/>
            <a:ext cx="7498080" cy="533400"/>
            <a:chOff x="1447800" y="4648200"/>
            <a:chExt cx="6438900" cy="533400"/>
          </a:xfrm>
        </p:grpSpPr>
        <p:pic>
          <p:nvPicPr>
            <p:cNvPr id="9" name="Picture 10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447800" y="4648200"/>
              <a:ext cx="5524500" cy="53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11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7239000" y="4648200"/>
              <a:ext cx="647700" cy="390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228600"/>
            <a:ext cx="5486400" cy="956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599" y="1447800"/>
            <a:ext cx="2468880" cy="737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2590798"/>
            <a:ext cx="3566160" cy="919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657600"/>
            <a:ext cx="4754880" cy="774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4648200"/>
            <a:ext cx="6035040" cy="639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8599" y="5714999"/>
            <a:ext cx="6583680" cy="653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8598"/>
            <a:ext cx="6583680" cy="343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762000"/>
            <a:ext cx="4754880" cy="3602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" y="3962399"/>
            <a:ext cx="1645920" cy="40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" y="4419599"/>
            <a:ext cx="2103120" cy="36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599" y="4953000"/>
            <a:ext cx="8869680" cy="959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86000" y="6148666"/>
            <a:ext cx="5212080" cy="709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228598"/>
            <a:ext cx="2194560" cy="507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799" y="761998"/>
            <a:ext cx="4480560" cy="776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199" y="1828798"/>
            <a:ext cx="3017520" cy="641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666998"/>
            <a:ext cx="4846320" cy="696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3581400"/>
            <a:ext cx="6035040" cy="481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19800" y="457200"/>
            <a:ext cx="2724150" cy="46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52399" y="4419599"/>
            <a:ext cx="2011680" cy="637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80999" y="5333996"/>
            <a:ext cx="6492240" cy="545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1"/>
          <p:cNvGrpSpPr/>
          <p:nvPr/>
        </p:nvGrpSpPr>
        <p:grpSpPr>
          <a:xfrm>
            <a:off x="-1" y="6019800"/>
            <a:ext cx="8046720" cy="314325"/>
            <a:chOff x="0" y="6019800"/>
            <a:chExt cx="7419975" cy="314325"/>
          </a:xfrm>
        </p:grpSpPr>
        <p:pic>
          <p:nvPicPr>
            <p:cNvPr id="5130" name="Picture 10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0" y="6019800"/>
              <a:ext cx="6143625" cy="285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31" name="Picture 11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6172200" y="6019800"/>
              <a:ext cx="1247775" cy="314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599" y="1066800"/>
            <a:ext cx="5120640" cy="5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285997"/>
            <a:ext cx="6035040" cy="37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971796"/>
            <a:ext cx="6858000" cy="387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8"/>
          <p:cNvGrpSpPr/>
          <p:nvPr/>
        </p:nvGrpSpPr>
        <p:grpSpPr>
          <a:xfrm>
            <a:off x="304799" y="5895536"/>
            <a:ext cx="7772400" cy="305239"/>
            <a:chOff x="304800" y="5895536"/>
            <a:chExt cx="7327359" cy="305239"/>
          </a:xfrm>
        </p:grpSpPr>
        <p:pic>
          <p:nvPicPr>
            <p:cNvPr id="6149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04800" y="5943600"/>
              <a:ext cx="6181725" cy="257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50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536784" y="5895536"/>
              <a:ext cx="109537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667375" y="0"/>
            <a:ext cx="3476625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057399" y="3428998"/>
            <a:ext cx="3291840" cy="2363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38200" y="304800"/>
            <a:ext cx="32480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304799"/>
            <a:ext cx="5669280" cy="2587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667000"/>
            <a:ext cx="1463040" cy="376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" y="3200398"/>
            <a:ext cx="5029200" cy="401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4399" y="3886198"/>
            <a:ext cx="5029200" cy="642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43000" y="4648200"/>
            <a:ext cx="6492240" cy="1019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95400" y="5821392"/>
            <a:ext cx="6309360" cy="1036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28600"/>
            <a:ext cx="3017520" cy="711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914396"/>
            <a:ext cx="4480560" cy="781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599" y="1981200"/>
            <a:ext cx="3108960" cy="414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" y="2743199"/>
            <a:ext cx="4754880" cy="456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599" y="3581397"/>
            <a:ext cx="3383280" cy="674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1000" y="4343400"/>
            <a:ext cx="3291840" cy="418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81000" y="5105400"/>
            <a:ext cx="5199698" cy="480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5943600"/>
            <a:ext cx="7040880" cy="371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591050" y="228600"/>
            <a:ext cx="4552950" cy="367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33398"/>
            <a:ext cx="7863840" cy="367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990599"/>
            <a:ext cx="3200400" cy="67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447799"/>
            <a:ext cx="1097280" cy="53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199" y="1905000"/>
            <a:ext cx="6583680" cy="79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28799" y="2895595"/>
            <a:ext cx="4114800" cy="655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905000" y="3733797"/>
            <a:ext cx="2743200" cy="679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981200" y="4495800"/>
            <a:ext cx="3474720" cy="917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057400" y="5638800"/>
            <a:ext cx="3017520" cy="763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4408" y="154748"/>
            <a:ext cx="1228725" cy="323850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19200"/>
            <a:ext cx="4754880" cy="754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362198"/>
            <a:ext cx="3657600" cy="407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3276600"/>
            <a:ext cx="5669280" cy="453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" y="3886198"/>
            <a:ext cx="6217920" cy="368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1" y="4572000"/>
            <a:ext cx="6309360" cy="42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76774" y="0"/>
            <a:ext cx="4480560" cy="3248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5333998"/>
            <a:ext cx="4846320" cy="337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371599" y="5791200"/>
            <a:ext cx="1828800" cy="697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>
            <a:lum bright="6000"/>
          </a:blip>
          <a:srcRect/>
          <a:stretch>
            <a:fillRect/>
          </a:stretch>
        </p:blipFill>
        <p:spPr bwMode="auto">
          <a:xfrm rot="-60000">
            <a:off x="1066800" y="0"/>
            <a:ext cx="250507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 cstate="print">
            <a:lum bright="7000" contrast="1000"/>
          </a:blip>
          <a:srcRect/>
          <a:stretch>
            <a:fillRect/>
          </a:stretch>
        </p:blipFill>
        <p:spPr bwMode="auto">
          <a:xfrm rot="-60000">
            <a:off x="152400" y="685800"/>
            <a:ext cx="161925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4" cstate="print">
            <a:lum bright="5000"/>
          </a:blip>
          <a:srcRect/>
          <a:stretch>
            <a:fillRect/>
          </a:stretch>
        </p:blipFill>
        <p:spPr bwMode="auto">
          <a:xfrm>
            <a:off x="1600200" y="1143000"/>
            <a:ext cx="2200275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14"/>
          <p:cNvGrpSpPr/>
          <p:nvPr/>
        </p:nvGrpSpPr>
        <p:grpSpPr>
          <a:xfrm>
            <a:off x="1447800" y="2209800"/>
            <a:ext cx="6019800" cy="628650"/>
            <a:chOff x="1447800" y="2209800"/>
            <a:chExt cx="6019800" cy="628650"/>
          </a:xfrm>
        </p:grpSpPr>
        <p:pic>
          <p:nvPicPr>
            <p:cNvPr id="36869" name="Picture 5"/>
            <p:cNvPicPr>
              <a:picLocks noChangeAspect="1" noChangeArrowheads="1"/>
            </p:cNvPicPr>
            <p:nvPr/>
          </p:nvPicPr>
          <p:blipFill>
            <a:blip r:embed="rId5" cstate="print">
              <a:lum bright="8000"/>
            </a:blip>
            <a:srcRect/>
            <a:stretch>
              <a:fillRect/>
            </a:stretch>
          </p:blipFill>
          <p:spPr bwMode="auto">
            <a:xfrm>
              <a:off x="1447800" y="2209800"/>
              <a:ext cx="3562350" cy="628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870" name="Rectangle 6"/>
            <p:cNvSpPr>
              <a:spLocks noChangeArrowheads="1"/>
            </p:cNvSpPr>
            <p:nvPr/>
          </p:nvSpPr>
          <p:spPr bwMode="auto">
            <a:xfrm>
              <a:off x="5257800" y="2362200"/>
              <a:ext cx="22098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------------------(5)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-60000">
            <a:off x="0" y="3138493"/>
            <a:ext cx="8961120" cy="527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15"/>
          <p:cNvGrpSpPr/>
          <p:nvPr/>
        </p:nvGrpSpPr>
        <p:grpSpPr>
          <a:xfrm>
            <a:off x="0" y="3581400"/>
            <a:ext cx="9144000" cy="342900"/>
            <a:chOff x="0" y="3581400"/>
            <a:chExt cx="9313505" cy="34290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rot="-60000">
              <a:off x="0" y="3581400"/>
              <a:ext cx="5038725" cy="342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rot="-60000">
              <a:off x="5107265" y="3618086"/>
              <a:ext cx="4206240" cy="2504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-60000">
            <a:off x="0" y="3962400"/>
            <a:ext cx="800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676400" y="4419600"/>
            <a:ext cx="168592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828800" y="4800600"/>
            <a:ext cx="152400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3581400" y="4800600"/>
            <a:ext cx="509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S^2N = 1= e^j2</a:t>
            </a:r>
            <a:r>
              <a:rPr lang="el-GR" dirty="0" smtClean="0"/>
              <a:t>π</a:t>
            </a:r>
            <a:r>
              <a:rPr lang="en-US" dirty="0" smtClean="0"/>
              <a:t> k (or) </a:t>
            </a:r>
            <a:r>
              <a:rPr lang="en-US" dirty="0" err="1" smtClean="0"/>
              <a:t>Sk</a:t>
            </a:r>
            <a:r>
              <a:rPr lang="en-US" dirty="0" smtClean="0"/>
              <a:t> = e^j2</a:t>
            </a:r>
            <a:r>
              <a:rPr lang="el-GR" dirty="0" smtClean="0"/>
              <a:t>π</a:t>
            </a:r>
            <a:r>
              <a:rPr lang="en-US" dirty="0" smtClean="0"/>
              <a:t>k/2N for k= 1,2…2N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38200" y="5334000"/>
            <a:ext cx="7339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N= even, ex for N=2, s^4= -1, </a:t>
            </a:r>
            <a:r>
              <a:rPr lang="en-US" dirty="0" err="1" smtClean="0"/>
              <a:t>Sk</a:t>
            </a:r>
            <a:r>
              <a:rPr lang="en-US" dirty="0" smtClean="0"/>
              <a:t> = </a:t>
            </a:r>
            <a:r>
              <a:rPr lang="en-US" dirty="0" err="1" smtClean="0"/>
              <a:t>e^j</a:t>
            </a:r>
            <a:r>
              <a:rPr lang="en-US" dirty="0" smtClean="0"/>
              <a:t>(2k-1)</a:t>
            </a:r>
            <a:r>
              <a:rPr lang="el-GR" dirty="0" smtClean="0"/>
              <a:t>π</a:t>
            </a:r>
            <a:r>
              <a:rPr lang="en-US" dirty="0" smtClean="0"/>
              <a:t> and for N=odd, </a:t>
            </a:r>
            <a:r>
              <a:rPr lang="en-US" dirty="0" err="1" smtClean="0"/>
              <a:t>Sk</a:t>
            </a:r>
            <a:r>
              <a:rPr lang="en-US" dirty="0" smtClean="0"/>
              <a:t>= </a:t>
            </a:r>
            <a:r>
              <a:rPr lang="en-US" dirty="0" err="1" smtClean="0"/>
              <a:t>e^j</a:t>
            </a:r>
            <a:r>
              <a:rPr lang="el-GR" dirty="0" smtClean="0"/>
              <a:t>π</a:t>
            </a:r>
            <a:r>
              <a:rPr lang="en-US" dirty="0" smtClean="0"/>
              <a:t>k/N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6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380999"/>
            <a:ext cx="3749040" cy="558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43000"/>
            <a:ext cx="5577840" cy="408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828798"/>
            <a:ext cx="6126480" cy="485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/>
          <p:nvPr/>
        </p:nvGrpSpPr>
        <p:grpSpPr>
          <a:xfrm>
            <a:off x="228600" y="2895600"/>
            <a:ext cx="7223760" cy="337479"/>
            <a:chOff x="0" y="2819400"/>
            <a:chExt cx="6800850" cy="337479"/>
          </a:xfrm>
        </p:grpSpPr>
        <p:pic>
          <p:nvPicPr>
            <p:cNvPr id="11269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2819400"/>
              <a:ext cx="5577840" cy="3098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0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562600" y="2861604"/>
              <a:ext cx="1238250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47800" y="3352797"/>
            <a:ext cx="4846320" cy="3471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399" y="533400"/>
            <a:ext cx="8229600" cy="349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914400"/>
            <a:ext cx="2926080" cy="798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" y="1371600"/>
            <a:ext cx="1188720" cy="374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" y="1981199"/>
            <a:ext cx="1554480" cy="370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00200" y="2362199"/>
            <a:ext cx="3566160" cy="711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47999" y="3124198"/>
            <a:ext cx="3017520" cy="927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895599" y="4190998"/>
            <a:ext cx="4389120" cy="674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33400" y="4876800"/>
            <a:ext cx="4937760" cy="724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9" name="Picture 1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38200" y="5638800"/>
            <a:ext cx="5120640" cy="400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01" name="Picture 1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981200" y="6135118"/>
            <a:ext cx="5029200" cy="722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4408" y="154748"/>
            <a:ext cx="1228725" cy="323850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2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33400"/>
            <a:ext cx="6126480" cy="42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914400"/>
            <a:ext cx="4937760" cy="3217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962400"/>
            <a:ext cx="1645920" cy="390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4419600"/>
            <a:ext cx="5943600" cy="36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66799" y="4952998"/>
            <a:ext cx="4389120" cy="708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66799" y="5867400"/>
            <a:ext cx="3657600" cy="683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362200" y="0"/>
            <a:ext cx="5029200" cy="722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228600"/>
            <a:ext cx="5120640" cy="313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85799"/>
            <a:ext cx="5120640" cy="365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399" y="1142999"/>
            <a:ext cx="3291840" cy="573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752599"/>
            <a:ext cx="5486400" cy="404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599" y="2362197"/>
            <a:ext cx="7223760" cy="37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676400" y="2695575"/>
            <a:ext cx="4543425" cy="416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8599"/>
            <a:ext cx="1737360" cy="351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761999"/>
            <a:ext cx="5852160" cy="820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799" y="1828800"/>
            <a:ext cx="3108960" cy="79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95400" y="2895600"/>
            <a:ext cx="347472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29400" y="914400"/>
            <a:ext cx="2200275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8600" y="3886198"/>
            <a:ext cx="4937760" cy="56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8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28600" y="4724398"/>
            <a:ext cx="4846320" cy="608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9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85800" y="5562599"/>
            <a:ext cx="4023360" cy="53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5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228599"/>
            <a:ext cx="5852160" cy="61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371598"/>
            <a:ext cx="5852160" cy="657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8"/>
          <p:cNvGrpSpPr/>
          <p:nvPr/>
        </p:nvGrpSpPr>
        <p:grpSpPr>
          <a:xfrm>
            <a:off x="0" y="2209798"/>
            <a:ext cx="7223176" cy="334255"/>
            <a:chOff x="0" y="2209798"/>
            <a:chExt cx="7223176" cy="334255"/>
          </a:xfrm>
        </p:grpSpPr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2209798"/>
              <a:ext cx="5760720" cy="3300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737276" y="2229728"/>
              <a:ext cx="1485900" cy="314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24000" y="2819399"/>
            <a:ext cx="3840480" cy="206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-1" y="5029199"/>
            <a:ext cx="4754880" cy="685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2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90599" y="5943599"/>
            <a:ext cx="6858000" cy="640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381000"/>
            <a:ext cx="6858000" cy="719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66800"/>
            <a:ext cx="7406640" cy="391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5000" y="1600198"/>
            <a:ext cx="4206240" cy="3568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333998"/>
            <a:ext cx="9144000" cy="423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81200" y="0"/>
            <a:ext cx="397192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380999"/>
            <a:ext cx="7498080" cy="349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3962398"/>
            <a:ext cx="1554480" cy="419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5400" y="4800596"/>
            <a:ext cx="7406640" cy="8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5943600"/>
            <a:ext cx="2651760" cy="662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28600"/>
            <a:ext cx="4543425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2209797"/>
            <a:ext cx="3566160" cy="590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9200" y="2971800"/>
            <a:ext cx="2926080" cy="844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" y="3810000"/>
            <a:ext cx="5120640" cy="804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1" y="4724399"/>
            <a:ext cx="2651760" cy="425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5181597"/>
            <a:ext cx="5394960" cy="32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4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28599" y="5714997"/>
            <a:ext cx="6400800" cy="362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"/>
            <a:ext cx="9144000" cy="3020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657599"/>
            <a:ext cx="1463040" cy="498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1"/>
          <p:cNvGrpSpPr/>
          <p:nvPr/>
        </p:nvGrpSpPr>
        <p:grpSpPr>
          <a:xfrm>
            <a:off x="1447799" y="4800600"/>
            <a:ext cx="4572000" cy="342900"/>
            <a:chOff x="1447800" y="4800600"/>
            <a:chExt cx="4110257" cy="342900"/>
          </a:xfrm>
        </p:grpSpPr>
        <p:pic>
          <p:nvPicPr>
            <p:cNvPr id="20486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447800" y="4800600"/>
              <a:ext cx="1609725" cy="342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487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186332" y="4828736"/>
              <a:ext cx="237172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488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1" y="5486397"/>
            <a:ext cx="3749040" cy="607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9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905000" y="6221033"/>
            <a:ext cx="6858000" cy="636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10"/>
          <p:cNvGrpSpPr/>
          <p:nvPr/>
        </p:nvGrpSpPr>
        <p:grpSpPr>
          <a:xfrm>
            <a:off x="1295400" y="4191000"/>
            <a:ext cx="2468880" cy="333375"/>
            <a:chOff x="990600" y="4191000"/>
            <a:chExt cx="2190750" cy="333375"/>
          </a:xfrm>
        </p:grpSpPr>
        <p:pic>
          <p:nvPicPr>
            <p:cNvPr id="20484" name="Picture 4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990600" y="4191000"/>
              <a:ext cx="1266825" cy="333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209800" y="4210928"/>
              <a:ext cx="971550" cy="285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0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1077</TotalTime>
  <Words>239</Words>
  <Application>Microsoft Office PowerPoint</Application>
  <PresentationFormat>On-screen Show (4:3)</PresentationFormat>
  <Paragraphs>45</Paragraphs>
  <Slides>108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09" baseType="lpstr">
      <vt:lpstr>Office Theme</vt:lpstr>
      <vt:lpstr>IIR FILTER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problem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problem</vt:lpstr>
      <vt:lpstr>Slide 66</vt:lpstr>
      <vt:lpstr>Slide 67</vt:lpstr>
      <vt:lpstr>Slide 68</vt:lpstr>
      <vt:lpstr>Slide 69</vt:lpstr>
      <vt:lpstr>Slide 70</vt:lpstr>
      <vt:lpstr>Slide 71</vt:lpstr>
      <vt:lpstr>IIR SYSTEM REALIZATION IN   (I) DIRECT FORM I  (II) DIRECTFORM II  (III) CASCADE FORM  (IV) PARALLEL FORM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ECECOMM</cp:lastModifiedBy>
  <cp:revision>254</cp:revision>
  <dcterms:created xsi:type="dcterms:W3CDTF">2012-07-30T15:19:52Z</dcterms:created>
  <dcterms:modified xsi:type="dcterms:W3CDTF">2013-09-05T09:10:12Z</dcterms:modified>
</cp:coreProperties>
</file>